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8"/>
  </p:notesMasterIdLst>
  <p:handoutMasterIdLst>
    <p:handoutMasterId r:id="rId19"/>
  </p:handoutMasterIdLst>
  <p:sldIdLst>
    <p:sldId id="256" r:id="rId6"/>
    <p:sldId id="259" r:id="rId7"/>
    <p:sldId id="317" r:id="rId8"/>
    <p:sldId id="314" r:id="rId9"/>
    <p:sldId id="313" r:id="rId10"/>
    <p:sldId id="310" r:id="rId11"/>
    <p:sldId id="315" r:id="rId12"/>
    <p:sldId id="298" r:id="rId13"/>
    <p:sldId id="320" r:id="rId14"/>
    <p:sldId id="277" r:id="rId15"/>
    <p:sldId id="318" r:id="rId16"/>
    <p:sldId id="273" r:id="rId17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2088" autoAdjust="0"/>
    <p:restoredTop sz="84874" autoAdjust="0"/>
  </p:normalViewPr>
  <p:slideViewPr>
    <p:cSldViewPr snapToGrid="0" snapToObjects="1">
      <p:cViewPr varScale="1">
        <p:scale>
          <a:sx n="92" d="100"/>
          <a:sy n="92" d="100"/>
        </p:scale>
        <p:origin x="-264" y="-102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81FEF8-F023-43C5-9778-5792532CA27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98A829-52BB-452C-8D6C-5C67A08BF862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err="1" smtClean="0">
              <a:latin typeface="Arial" pitchFamily="34" charset="0"/>
              <a:cs typeface="Arial" pitchFamily="34" charset="0"/>
            </a:rPr>
            <a:t>Algunos</a:t>
          </a:r>
          <a:r>
            <a:rPr lang="en-GB" dirty="0" smtClean="0">
              <a:latin typeface="Arial" pitchFamily="34" charset="0"/>
              <a:cs typeface="Arial" pitchFamily="34" charset="0"/>
            </a:rPr>
            <a:t>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datos</a:t>
          </a:r>
          <a:r>
            <a:rPr lang="en-GB" dirty="0" smtClean="0">
              <a:latin typeface="Arial" pitchFamily="34" charset="0"/>
              <a:cs typeface="Arial" pitchFamily="34" charset="0"/>
            </a:rPr>
            <a:t>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sobre</a:t>
          </a:r>
          <a:r>
            <a:rPr lang="en-GB" dirty="0" smtClean="0">
              <a:latin typeface="Arial" pitchFamily="34" charset="0"/>
              <a:cs typeface="Arial" pitchFamily="34" charset="0"/>
            </a:rPr>
            <a:t> el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procedimiento</a:t>
          </a:r>
          <a:r>
            <a:rPr lang="en-GB" dirty="0" smtClean="0">
              <a:latin typeface="Arial" pitchFamily="34" charset="0"/>
              <a:cs typeface="Arial" pitchFamily="34" charset="0"/>
            </a:rPr>
            <a:t> de las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comunicaciones</a:t>
          </a:r>
          <a:endParaRPr lang="en-GB" dirty="0"/>
        </a:p>
      </dgm:t>
    </dgm:pt>
    <dgm:pt modelId="{D9DC8A58-52BC-4CB8-8F6D-32251CF61426}" type="parTrans" cxnId="{49EA4678-FEED-49B5-8154-27AED6E5A5FB}">
      <dgm:prSet/>
      <dgm:spPr/>
      <dgm:t>
        <a:bodyPr/>
        <a:lstStyle/>
        <a:p>
          <a:endParaRPr lang="en-GB"/>
        </a:p>
      </dgm:t>
    </dgm:pt>
    <dgm:pt modelId="{B10A92BF-47BD-44C5-8F03-C8B0B8F6E8C1}" type="sibTrans" cxnId="{49EA4678-FEED-49B5-8154-27AED6E5A5FB}">
      <dgm:prSet/>
      <dgm:spPr/>
      <dgm:t>
        <a:bodyPr/>
        <a:lstStyle/>
        <a:p>
          <a:endParaRPr lang="en-GB"/>
        </a:p>
      </dgm:t>
    </dgm:pt>
    <dgm:pt modelId="{76F9AD21-1946-4C68-88C1-3AB370BA32BA}">
      <dgm:prSet phldrT="[Text]"/>
      <dgm:spPr/>
      <dgm:t>
        <a:bodyPr/>
        <a:lstStyle/>
        <a:p>
          <a:r>
            <a:rPr lang="en-GB" dirty="0" err="1" smtClean="0">
              <a:latin typeface="Arial" pitchFamily="34" charset="0"/>
              <a:cs typeface="Arial" pitchFamily="34" charset="0"/>
            </a:rPr>
            <a:t>Es</a:t>
          </a:r>
          <a:r>
            <a:rPr lang="en-GB" dirty="0" smtClean="0">
              <a:latin typeface="Arial" pitchFamily="34" charset="0"/>
              <a:cs typeface="Arial" pitchFamily="34" charset="0"/>
            </a:rPr>
            <a:t> un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procedimiento</a:t>
          </a:r>
          <a:r>
            <a:rPr lang="en-GB" dirty="0" smtClean="0">
              <a:latin typeface="Arial" pitchFamily="34" charset="0"/>
              <a:cs typeface="Arial" pitchFamily="34" charset="0"/>
            </a:rPr>
            <a:t>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cuasi</a:t>
          </a:r>
          <a:r>
            <a:rPr lang="en-GB" dirty="0" smtClean="0">
              <a:latin typeface="Arial" pitchFamily="34" charset="0"/>
              <a:cs typeface="Arial" pitchFamily="34" charset="0"/>
            </a:rPr>
            <a:t> judicial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5CA59D7E-C441-483E-82DF-16A8D4702B49}" type="parTrans" cxnId="{87AE630D-0B07-4C6B-9E38-FC8A464EBC57}">
      <dgm:prSet/>
      <dgm:spPr/>
      <dgm:t>
        <a:bodyPr/>
        <a:lstStyle/>
        <a:p>
          <a:endParaRPr lang="en-GB"/>
        </a:p>
      </dgm:t>
    </dgm:pt>
    <dgm:pt modelId="{727C7D44-3E81-4AEC-9D21-DA81F2A5BA48}" type="sibTrans" cxnId="{87AE630D-0B07-4C6B-9E38-FC8A464EBC57}">
      <dgm:prSet/>
      <dgm:spPr/>
      <dgm:t>
        <a:bodyPr/>
        <a:lstStyle/>
        <a:p>
          <a:endParaRPr lang="en-GB"/>
        </a:p>
      </dgm:t>
    </dgm:pt>
    <dgm:pt modelId="{AFC59E8D-826A-4734-A8B2-4631123AAC88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Lo que no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es</a:t>
          </a:r>
          <a:r>
            <a:rPr lang="en-GB" dirty="0" smtClean="0">
              <a:latin typeface="Arial" pitchFamily="34" charset="0"/>
              <a:cs typeface="Arial" pitchFamily="34" charset="0"/>
            </a:rPr>
            <a:t> el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procedimiento</a:t>
          </a:r>
          <a:r>
            <a:rPr lang="en-GB" dirty="0" smtClean="0">
              <a:latin typeface="Arial" pitchFamily="34" charset="0"/>
              <a:cs typeface="Arial" pitchFamily="34" charset="0"/>
            </a:rPr>
            <a:t> de las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comunicaciones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9CEBC21F-EB3D-4A3B-BEAD-08CBCC0C1100}" type="parTrans" cxnId="{1EC23B8E-7BD6-4812-8999-C3FBC60E5D08}">
      <dgm:prSet/>
      <dgm:spPr/>
      <dgm:t>
        <a:bodyPr/>
        <a:lstStyle/>
        <a:p>
          <a:endParaRPr lang="en-GB"/>
        </a:p>
      </dgm:t>
    </dgm:pt>
    <dgm:pt modelId="{A4CE944A-BD63-4614-A8F9-70F9DA052AB4}" type="sibTrans" cxnId="{1EC23B8E-7BD6-4812-8999-C3FBC60E5D08}">
      <dgm:prSet/>
      <dgm:spPr/>
      <dgm:t>
        <a:bodyPr/>
        <a:lstStyle/>
        <a:p>
          <a:endParaRPr lang="en-GB"/>
        </a:p>
      </dgm:t>
    </dgm:pt>
    <dgm:pt modelId="{F8D488C7-0117-4796-B059-91F1E118FD6F}">
      <dgm:prSet phldrT="[Text]"/>
      <dgm:spPr/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El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Comité</a:t>
          </a:r>
          <a:r>
            <a:rPr lang="en-GB" dirty="0" smtClean="0">
              <a:latin typeface="Arial" pitchFamily="34" charset="0"/>
              <a:cs typeface="Arial" pitchFamily="34" charset="0"/>
            </a:rPr>
            <a:t> no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es</a:t>
          </a:r>
          <a:r>
            <a:rPr lang="en-GB" dirty="0" smtClean="0">
              <a:latin typeface="Arial" pitchFamily="34" charset="0"/>
              <a:cs typeface="Arial" pitchFamily="34" charset="0"/>
            </a:rPr>
            <a:t> un tribunal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8F46D01E-1E37-4DE4-B67D-E3CC2A38EE46}" type="parTrans" cxnId="{D469B022-1352-4285-9A5F-2E7B44707006}">
      <dgm:prSet/>
      <dgm:spPr/>
      <dgm:t>
        <a:bodyPr/>
        <a:lstStyle/>
        <a:p>
          <a:endParaRPr lang="en-GB"/>
        </a:p>
      </dgm:t>
    </dgm:pt>
    <dgm:pt modelId="{BB47727D-487B-493C-BE58-A93DB0C93EBE}" type="sibTrans" cxnId="{D469B022-1352-4285-9A5F-2E7B44707006}">
      <dgm:prSet/>
      <dgm:spPr/>
      <dgm:t>
        <a:bodyPr/>
        <a:lstStyle/>
        <a:p>
          <a:endParaRPr lang="en-GB"/>
        </a:p>
      </dgm:t>
    </dgm:pt>
    <dgm:pt modelId="{6DB2212E-70DB-4D9B-AA90-3EDF668D85A6}">
      <dgm:prSet phldrT="[Text]"/>
      <dgm:spPr/>
      <dgm:t>
        <a:bodyPr/>
        <a:lstStyle/>
        <a:p>
          <a:r>
            <a:rPr lang="en-GB" dirty="0" err="1" smtClean="0">
              <a:latin typeface="Arial" pitchFamily="34" charset="0"/>
              <a:cs typeface="Arial" pitchFamily="34" charset="0"/>
            </a:rPr>
            <a:t>Es</a:t>
          </a:r>
          <a:r>
            <a:rPr lang="en-GB" dirty="0" smtClean="0">
              <a:latin typeface="Arial" pitchFamily="34" charset="0"/>
              <a:cs typeface="Arial" pitchFamily="34" charset="0"/>
            </a:rPr>
            <a:t> un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procedimiento</a:t>
          </a:r>
          <a:r>
            <a:rPr lang="en-GB" dirty="0" smtClean="0">
              <a:latin typeface="Arial" pitchFamily="34" charset="0"/>
              <a:cs typeface="Arial" pitchFamily="34" charset="0"/>
            </a:rPr>
            <a:t>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por</a:t>
          </a:r>
          <a:r>
            <a:rPr lang="en-GB" dirty="0" smtClean="0">
              <a:latin typeface="Arial" pitchFamily="34" charset="0"/>
              <a:cs typeface="Arial" pitchFamily="34" charset="0"/>
            </a:rPr>
            <a:t>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escrito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7821F46B-7733-4F61-A309-24A049B31386}" type="parTrans" cxnId="{4EF5C303-436E-4599-B574-9F4CBE3C20B3}">
      <dgm:prSet/>
      <dgm:spPr/>
      <dgm:t>
        <a:bodyPr/>
        <a:lstStyle/>
        <a:p>
          <a:endParaRPr lang="en-GB"/>
        </a:p>
      </dgm:t>
    </dgm:pt>
    <dgm:pt modelId="{37286118-825D-48E0-9433-12A2AE9DF331}" type="sibTrans" cxnId="{4EF5C303-436E-4599-B574-9F4CBE3C20B3}">
      <dgm:prSet/>
      <dgm:spPr/>
      <dgm:t>
        <a:bodyPr/>
        <a:lstStyle/>
        <a:p>
          <a:endParaRPr lang="en-GB"/>
        </a:p>
      </dgm:t>
    </dgm:pt>
    <dgm:pt modelId="{D264ED63-8A4D-498F-984E-15E35973E5A7}">
      <dgm:prSet phldrT="[Text]"/>
      <dgm:spPr/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El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Comité</a:t>
          </a:r>
          <a:r>
            <a:rPr lang="en-GB" dirty="0" smtClean="0">
              <a:latin typeface="Arial" pitchFamily="34" charset="0"/>
              <a:cs typeface="Arial" pitchFamily="34" charset="0"/>
            </a:rPr>
            <a:t>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emite</a:t>
          </a:r>
          <a:r>
            <a:rPr lang="en-GB" dirty="0" smtClean="0">
              <a:latin typeface="Arial" pitchFamily="34" charset="0"/>
              <a:cs typeface="Arial" pitchFamily="34" charset="0"/>
            </a:rPr>
            <a:t> sus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opiniones</a:t>
          </a:r>
          <a:r>
            <a:rPr lang="en-GB" dirty="0" smtClean="0">
              <a:latin typeface="Arial" pitchFamily="34" charset="0"/>
              <a:cs typeface="Arial" pitchFamily="34" charset="0"/>
            </a:rPr>
            <a:t> y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recomendaciones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A1321F1B-1938-4A44-997F-08751C009689}" type="parTrans" cxnId="{FC83E238-4CF0-4BF4-8892-EE1733FFC1BB}">
      <dgm:prSet/>
      <dgm:spPr/>
      <dgm:t>
        <a:bodyPr/>
        <a:lstStyle/>
        <a:p>
          <a:endParaRPr lang="en-GB"/>
        </a:p>
      </dgm:t>
    </dgm:pt>
    <dgm:pt modelId="{04F1DAD4-BD78-44DB-8D91-AA1053B79758}" type="sibTrans" cxnId="{FC83E238-4CF0-4BF4-8892-EE1733FFC1BB}">
      <dgm:prSet/>
      <dgm:spPr/>
      <dgm:t>
        <a:bodyPr/>
        <a:lstStyle/>
        <a:p>
          <a:endParaRPr lang="en-GB"/>
        </a:p>
      </dgm:t>
    </dgm:pt>
    <dgm:pt modelId="{A9BFE880-59D7-4F19-A606-2AF6C818C019}">
      <dgm:prSet phldrT="[Text]"/>
      <dgm:spPr/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No hay vista oral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EA8140C2-E8C5-4F9A-B102-8A23B97844B7}" type="parTrans" cxnId="{CAF826BA-535E-4F22-8FA0-D76355858134}">
      <dgm:prSet/>
      <dgm:spPr/>
      <dgm:t>
        <a:bodyPr/>
        <a:lstStyle/>
        <a:p>
          <a:endParaRPr lang="en-GB"/>
        </a:p>
      </dgm:t>
    </dgm:pt>
    <dgm:pt modelId="{28D5B57B-EEA5-410F-890C-3E4672A33B91}" type="sibTrans" cxnId="{CAF826BA-535E-4F22-8FA0-D76355858134}">
      <dgm:prSet/>
      <dgm:spPr/>
      <dgm:t>
        <a:bodyPr/>
        <a:lstStyle/>
        <a:p>
          <a:endParaRPr lang="en-GB"/>
        </a:p>
      </dgm:t>
    </dgm:pt>
    <dgm:pt modelId="{E8BD4BD2-C42A-4FD3-A44A-C1ECB0039BF7}">
      <dgm:prSet phldrT="[Text]"/>
      <dgm:spPr/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No hay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abogados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AEA6CA45-C889-40F3-85C3-76D20DDA2DE2}" type="parTrans" cxnId="{2F96B2EA-062D-42CD-BD09-73718B6866D2}">
      <dgm:prSet/>
      <dgm:spPr/>
      <dgm:t>
        <a:bodyPr/>
        <a:lstStyle/>
        <a:p>
          <a:endParaRPr lang="en-GB"/>
        </a:p>
      </dgm:t>
    </dgm:pt>
    <dgm:pt modelId="{D7CFDEBC-F022-4B5B-A780-32CECCB25199}" type="sibTrans" cxnId="{2F96B2EA-062D-42CD-BD09-73718B6866D2}">
      <dgm:prSet/>
      <dgm:spPr/>
      <dgm:t>
        <a:bodyPr/>
        <a:lstStyle/>
        <a:p>
          <a:endParaRPr lang="en-GB"/>
        </a:p>
      </dgm:t>
    </dgm:pt>
    <dgm:pt modelId="{5DB42CA4-9C8A-4E11-9D22-425437471431}">
      <dgm:prSet phldrT="[Text]"/>
      <dgm:spPr/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El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resultado</a:t>
          </a:r>
          <a:r>
            <a:rPr lang="en-GB" dirty="0" smtClean="0">
              <a:latin typeface="Arial" pitchFamily="34" charset="0"/>
              <a:cs typeface="Arial" pitchFamily="34" charset="0"/>
            </a:rPr>
            <a:t> no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es</a:t>
          </a:r>
          <a:r>
            <a:rPr lang="en-GB" dirty="0" smtClean="0">
              <a:latin typeface="Arial" pitchFamily="34" charset="0"/>
              <a:cs typeface="Arial" pitchFamily="34" charset="0"/>
            </a:rPr>
            <a:t>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jurídicamente</a:t>
          </a:r>
          <a:r>
            <a:rPr lang="en-GB" dirty="0" smtClean="0">
              <a:latin typeface="Arial" pitchFamily="34" charset="0"/>
              <a:cs typeface="Arial" pitchFamily="34" charset="0"/>
            </a:rPr>
            <a:t>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vinculante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1C4E3543-C6C5-4024-9600-BC4302E8F2E1}" type="parTrans" cxnId="{E5DF2ECD-40A2-4160-9120-8DA66CF9175B}">
      <dgm:prSet/>
      <dgm:spPr/>
      <dgm:t>
        <a:bodyPr/>
        <a:lstStyle/>
        <a:p>
          <a:endParaRPr lang="en-GB"/>
        </a:p>
      </dgm:t>
    </dgm:pt>
    <dgm:pt modelId="{C79A27DC-EA61-477C-9D79-5CAC3641EED7}" type="sibTrans" cxnId="{E5DF2ECD-40A2-4160-9120-8DA66CF9175B}">
      <dgm:prSet/>
      <dgm:spPr/>
      <dgm:t>
        <a:bodyPr/>
        <a:lstStyle/>
        <a:p>
          <a:endParaRPr lang="en-GB"/>
        </a:p>
      </dgm:t>
    </dgm:pt>
    <dgm:pt modelId="{92B9BBBB-B9F2-46C3-B85B-CBCF0F73545B}">
      <dgm:prSet phldrT="[Text]"/>
      <dgm:spPr/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Los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remedios</a:t>
          </a:r>
          <a:r>
            <a:rPr lang="en-GB" dirty="0" smtClean="0">
              <a:latin typeface="Arial" pitchFamily="34" charset="0"/>
              <a:cs typeface="Arial" pitchFamily="34" charset="0"/>
            </a:rPr>
            <a:t>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dependen</a:t>
          </a:r>
          <a:r>
            <a:rPr lang="en-GB" dirty="0" smtClean="0">
              <a:latin typeface="Arial" pitchFamily="34" charset="0"/>
              <a:cs typeface="Arial" pitchFamily="34" charset="0"/>
            </a:rPr>
            <a:t> de la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voluntad</a:t>
          </a:r>
          <a:r>
            <a:rPr lang="en-GB" dirty="0" smtClean="0">
              <a:latin typeface="Arial" pitchFamily="34" charset="0"/>
              <a:cs typeface="Arial" pitchFamily="34" charset="0"/>
            </a:rPr>
            <a:t>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política</a:t>
          </a:r>
          <a:r>
            <a:rPr lang="en-GB" dirty="0" smtClean="0">
              <a:latin typeface="Arial" pitchFamily="34" charset="0"/>
              <a:cs typeface="Arial" pitchFamily="34" charset="0"/>
            </a:rPr>
            <a:t> del Estado Parte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800C361D-48B2-4159-9125-306A191D4057}" type="parTrans" cxnId="{0C748F8F-2347-43EF-8A1E-384FF07F248E}">
      <dgm:prSet/>
      <dgm:spPr/>
      <dgm:t>
        <a:bodyPr/>
        <a:lstStyle/>
        <a:p>
          <a:endParaRPr lang="en-GB"/>
        </a:p>
      </dgm:t>
    </dgm:pt>
    <dgm:pt modelId="{7E6A2DC6-A4BE-4CAA-AB0B-DA1244B3E11B}" type="sibTrans" cxnId="{0C748F8F-2347-43EF-8A1E-384FF07F248E}">
      <dgm:prSet/>
      <dgm:spPr/>
      <dgm:t>
        <a:bodyPr/>
        <a:lstStyle/>
        <a:p>
          <a:endParaRPr lang="en-GB"/>
        </a:p>
      </dgm:t>
    </dgm:pt>
    <dgm:pt modelId="{95988758-64DC-4BC1-87EE-1571EC7CCB17}">
      <dgm:prSet phldrT="[Text]"/>
      <dgm:spPr/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Sus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opiniones</a:t>
          </a:r>
          <a:r>
            <a:rPr lang="en-GB" dirty="0" smtClean="0">
              <a:latin typeface="Arial" pitchFamily="34" charset="0"/>
              <a:cs typeface="Arial" pitchFamily="34" charset="0"/>
            </a:rPr>
            <a:t>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constituyen</a:t>
          </a:r>
          <a:r>
            <a:rPr lang="en-GB" dirty="0" smtClean="0">
              <a:latin typeface="Arial" pitchFamily="34" charset="0"/>
              <a:cs typeface="Arial" pitchFamily="34" charset="0"/>
            </a:rPr>
            <a:t>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fuentes</a:t>
          </a:r>
          <a:r>
            <a:rPr lang="en-GB" dirty="0" smtClean="0">
              <a:latin typeface="Arial" pitchFamily="34" charset="0"/>
              <a:cs typeface="Arial" pitchFamily="34" charset="0"/>
            </a:rPr>
            <a:t>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fidedignas</a:t>
          </a:r>
          <a:r>
            <a:rPr lang="en-GB" dirty="0" smtClean="0">
              <a:latin typeface="Arial" pitchFamily="34" charset="0"/>
              <a:cs typeface="Arial" pitchFamily="34" charset="0"/>
            </a:rPr>
            <a:t> de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autoridad</a:t>
          </a:r>
          <a:r>
            <a:rPr lang="en-GB" dirty="0" smtClean="0">
              <a:latin typeface="Arial" pitchFamily="34" charset="0"/>
              <a:cs typeface="Arial" pitchFamily="34" charset="0"/>
            </a:rPr>
            <a:t>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sobre</a:t>
          </a:r>
          <a:r>
            <a:rPr lang="en-GB" dirty="0" smtClean="0">
              <a:latin typeface="Arial" pitchFamily="34" charset="0"/>
              <a:cs typeface="Arial" pitchFamily="34" charset="0"/>
            </a:rPr>
            <a:t> las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cláusulas</a:t>
          </a:r>
          <a:r>
            <a:rPr lang="en-GB" dirty="0" smtClean="0">
              <a:latin typeface="Arial" pitchFamily="34" charset="0"/>
              <a:cs typeface="Arial" pitchFamily="34" charset="0"/>
            </a:rPr>
            <a:t> de la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Convención</a:t>
          </a:r>
          <a:r>
            <a:rPr lang="en-GB" dirty="0" smtClean="0">
              <a:latin typeface="Arial" pitchFamily="34" charset="0"/>
              <a:cs typeface="Arial" pitchFamily="34" charset="0"/>
            </a:rPr>
            <a:t> 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4169DC72-DCBB-45B1-9A70-8B079126A98F}" type="sibTrans" cxnId="{FEDEF9DB-46B4-46F3-9AC6-7426135D0B31}">
      <dgm:prSet/>
      <dgm:spPr/>
      <dgm:t>
        <a:bodyPr/>
        <a:lstStyle/>
        <a:p>
          <a:endParaRPr lang="en-GB"/>
        </a:p>
      </dgm:t>
    </dgm:pt>
    <dgm:pt modelId="{CA23D4E9-7A8B-4489-BF3A-F42FB8FFE377}" type="parTrans" cxnId="{FEDEF9DB-46B4-46F3-9AC6-7426135D0B31}">
      <dgm:prSet/>
      <dgm:spPr/>
      <dgm:t>
        <a:bodyPr/>
        <a:lstStyle/>
        <a:p>
          <a:endParaRPr lang="en-GB"/>
        </a:p>
      </dgm:t>
    </dgm:pt>
    <dgm:pt modelId="{094E6CE9-4BF7-4E98-9E0D-556EE6E12CD1}">
      <dgm:prSet phldrT="[Text]"/>
      <dgm:spPr/>
      <dgm:t>
        <a:bodyPr/>
        <a:lstStyle/>
        <a:p>
          <a:r>
            <a:rPr lang="en-GB" dirty="0" smtClean="0">
              <a:latin typeface="Arial" pitchFamily="34" charset="0"/>
              <a:cs typeface="Arial" pitchFamily="34" charset="0"/>
            </a:rPr>
            <a:t>La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mayoría</a:t>
          </a:r>
          <a:r>
            <a:rPr lang="en-GB" dirty="0" smtClean="0">
              <a:latin typeface="Arial" pitchFamily="34" charset="0"/>
              <a:cs typeface="Arial" pitchFamily="34" charset="0"/>
            </a:rPr>
            <a:t> de las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comunicaciones</a:t>
          </a:r>
          <a:r>
            <a:rPr lang="en-GB" dirty="0" smtClean="0">
              <a:latin typeface="Arial" pitchFamily="34" charset="0"/>
              <a:cs typeface="Arial" pitchFamily="34" charset="0"/>
            </a:rPr>
            <a:t> no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cumplen</a:t>
          </a:r>
          <a:r>
            <a:rPr lang="en-GB" dirty="0" smtClean="0">
              <a:latin typeface="Arial" pitchFamily="34" charset="0"/>
              <a:cs typeface="Arial" pitchFamily="34" charset="0"/>
            </a:rPr>
            <a:t>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los</a:t>
          </a:r>
          <a:r>
            <a:rPr lang="en-GB" dirty="0" smtClean="0">
              <a:latin typeface="Arial" pitchFamily="34" charset="0"/>
              <a:cs typeface="Arial" pitchFamily="34" charset="0"/>
            </a:rPr>
            <a:t>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criterios</a:t>
          </a:r>
          <a:r>
            <a:rPr lang="en-GB" dirty="0" smtClean="0">
              <a:latin typeface="Arial" pitchFamily="34" charset="0"/>
              <a:cs typeface="Arial" pitchFamily="34" charset="0"/>
            </a:rPr>
            <a:t>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preliminares</a:t>
          </a:r>
          <a:r>
            <a:rPr lang="en-GB" dirty="0" smtClean="0">
              <a:latin typeface="Arial" pitchFamily="34" charset="0"/>
              <a:cs typeface="Arial" pitchFamily="34" charset="0"/>
            </a:rPr>
            <a:t> de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admisión</a:t>
          </a:r>
          <a:r>
            <a:rPr lang="en-GB" dirty="0" smtClean="0">
              <a:latin typeface="Arial" pitchFamily="34" charset="0"/>
              <a:cs typeface="Arial" pitchFamily="34" charset="0"/>
            </a:rPr>
            <a:t> del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Comité</a:t>
          </a:r>
          <a:r>
            <a:rPr lang="en-GB" dirty="0" smtClean="0">
              <a:latin typeface="Arial" pitchFamily="34" charset="0"/>
              <a:cs typeface="Arial" pitchFamily="34" charset="0"/>
            </a:rPr>
            <a:t> (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fase</a:t>
          </a:r>
          <a:r>
            <a:rPr lang="en-GB" dirty="0" smtClean="0">
              <a:latin typeface="Arial" pitchFamily="34" charset="0"/>
              <a:cs typeface="Arial" pitchFamily="34" charset="0"/>
            </a:rPr>
            <a:t> de </a:t>
          </a:r>
          <a:r>
            <a:rPr lang="en-GB" dirty="0" err="1" smtClean="0">
              <a:latin typeface="Arial" pitchFamily="34" charset="0"/>
              <a:cs typeface="Arial" pitchFamily="34" charset="0"/>
            </a:rPr>
            <a:t>preadmisibilidad</a:t>
          </a:r>
          <a:r>
            <a:rPr lang="en-GB" dirty="0" smtClean="0">
              <a:latin typeface="Arial" pitchFamily="34" charset="0"/>
              <a:cs typeface="Arial" pitchFamily="34" charset="0"/>
            </a:rPr>
            <a:t>)</a:t>
          </a:r>
          <a:endParaRPr lang="en-GB" dirty="0">
            <a:latin typeface="Arial" pitchFamily="34" charset="0"/>
            <a:cs typeface="Arial" pitchFamily="34" charset="0"/>
          </a:endParaRPr>
        </a:p>
      </dgm:t>
    </dgm:pt>
    <dgm:pt modelId="{339F3580-A081-4AE3-9B11-AB0F5CF57290}" type="parTrans" cxnId="{C4D271D8-D828-41B7-AA93-4BC38614F327}">
      <dgm:prSet/>
      <dgm:spPr/>
    </dgm:pt>
    <dgm:pt modelId="{FE7FFA49-F576-47DD-9463-523F11E6796D}" type="sibTrans" cxnId="{C4D271D8-D828-41B7-AA93-4BC38614F327}">
      <dgm:prSet/>
      <dgm:spPr/>
    </dgm:pt>
    <dgm:pt modelId="{C10590B0-2462-49CE-8BE8-C9C1E4EEA910}" type="pres">
      <dgm:prSet presAssocID="{E781FEF8-F023-43C5-9778-5792532CA27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B75FAAE-294A-4A24-8295-51546AA2DAB0}" type="pres">
      <dgm:prSet presAssocID="{5298A829-52BB-452C-8D6C-5C67A08BF86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587E046-9EC7-40E0-9BEF-6B5B1FAD349B}" type="pres">
      <dgm:prSet presAssocID="{5298A829-52BB-452C-8D6C-5C67A08BF86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7D283F5-2550-4985-B172-DBB4498D2693}" type="pres">
      <dgm:prSet presAssocID="{AFC59E8D-826A-4734-A8B2-4631123AAC8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080327-5F35-44B9-9CB4-E399AAC45820}" type="pres">
      <dgm:prSet presAssocID="{AFC59E8D-826A-4734-A8B2-4631123AAC88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06AF874-8331-48D9-9FF4-D5C88B31A3FB}" type="presOf" srcId="{E8BD4BD2-C42A-4FD3-A44A-C1ECB0039BF7}" destId="{DC080327-5F35-44B9-9CB4-E399AAC45820}" srcOrd="0" destOrd="2" presId="urn:microsoft.com/office/officeart/2005/8/layout/vList2"/>
    <dgm:cxn modelId="{D40AE5F5-D71D-445B-A28E-FBED244868C9}" type="presOf" srcId="{95988758-64DC-4BC1-87EE-1571EC7CCB17}" destId="{2587E046-9EC7-40E0-9BEF-6B5B1FAD349B}" srcOrd="0" destOrd="4" presId="urn:microsoft.com/office/officeart/2005/8/layout/vList2"/>
    <dgm:cxn modelId="{E5DF2ECD-40A2-4160-9120-8DA66CF9175B}" srcId="{AFC59E8D-826A-4734-A8B2-4631123AAC88}" destId="{5DB42CA4-9C8A-4E11-9D22-425437471431}" srcOrd="3" destOrd="0" parTransId="{1C4E3543-C6C5-4024-9600-BC4302E8F2E1}" sibTransId="{C79A27DC-EA61-477C-9D79-5CAC3641EED7}"/>
    <dgm:cxn modelId="{6C04A3DC-D253-4EA1-AB10-15438D212DDF}" type="presOf" srcId="{A9BFE880-59D7-4F19-A606-2AF6C818C019}" destId="{DC080327-5F35-44B9-9CB4-E399AAC45820}" srcOrd="0" destOrd="1" presId="urn:microsoft.com/office/officeart/2005/8/layout/vList2"/>
    <dgm:cxn modelId="{AB0F7A34-0949-4720-8F8D-DE7BDCFEC1A5}" type="presOf" srcId="{5DB42CA4-9C8A-4E11-9D22-425437471431}" destId="{DC080327-5F35-44B9-9CB4-E399AAC45820}" srcOrd="0" destOrd="3" presId="urn:microsoft.com/office/officeart/2005/8/layout/vList2"/>
    <dgm:cxn modelId="{D469B022-1352-4285-9A5F-2E7B44707006}" srcId="{AFC59E8D-826A-4734-A8B2-4631123AAC88}" destId="{F8D488C7-0117-4796-B059-91F1E118FD6F}" srcOrd="0" destOrd="0" parTransId="{8F46D01E-1E37-4DE4-B67D-E3CC2A38EE46}" sibTransId="{BB47727D-487B-493C-BE58-A93DB0C93EBE}"/>
    <dgm:cxn modelId="{FEDEF9DB-46B4-46F3-9AC6-7426135D0B31}" srcId="{5298A829-52BB-452C-8D6C-5C67A08BF862}" destId="{95988758-64DC-4BC1-87EE-1571EC7CCB17}" srcOrd="4" destOrd="0" parTransId="{CA23D4E9-7A8B-4489-BF3A-F42FB8FFE377}" sibTransId="{4169DC72-DCBB-45B1-9A70-8B079126A98F}"/>
    <dgm:cxn modelId="{87AE630D-0B07-4C6B-9E38-FC8A464EBC57}" srcId="{5298A829-52BB-452C-8D6C-5C67A08BF862}" destId="{76F9AD21-1946-4C68-88C1-3AB370BA32BA}" srcOrd="0" destOrd="0" parTransId="{5CA59D7E-C441-483E-82DF-16A8D4702B49}" sibTransId="{727C7D44-3E81-4AEC-9D21-DA81F2A5BA48}"/>
    <dgm:cxn modelId="{4EF5C303-436E-4599-B574-9F4CBE3C20B3}" srcId="{5298A829-52BB-452C-8D6C-5C67A08BF862}" destId="{6DB2212E-70DB-4D9B-AA90-3EDF668D85A6}" srcOrd="1" destOrd="0" parTransId="{7821F46B-7733-4F61-A309-24A049B31386}" sibTransId="{37286118-825D-48E0-9433-12A2AE9DF331}"/>
    <dgm:cxn modelId="{1EC23B8E-7BD6-4812-8999-C3FBC60E5D08}" srcId="{E781FEF8-F023-43C5-9778-5792532CA27C}" destId="{AFC59E8D-826A-4734-A8B2-4631123AAC88}" srcOrd="1" destOrd="0" parTransId="{9CEBC21F-EB3D-4A3B-BEAD-08CBCC0C1100}" sibTransId="{A4CE944A-BD63-4614-A8F9-70F9DA052AB4}"/>
    <dgm:cxn modelId="{12A795E0-BAE3-4226-B2FC-45F1B1D18109}" type="presOf" srcId="{AFC59E8D-826A-4734-A8B2-4631123AAC88}" destId="{E7D283F5-2550-4985-B172-DBB4498D2693}" srcOrd="0" destOrd="0" presId="urn:microsoft.com/office/officeart/2005/8/layout/vList2"/>
    <dgm:cxn modelId="{2085FA31-32D9-45CB-B990-1D227EF6C652}" type="presOf" srcId="{D264ED63-8A4D-498F-984E-15E35973E5A7}" destId="{2587E046-9EC7-40E0-9BEF-6B5B1FAD349B}" srcOrd="0" destOrd="3" presId="urn:microsoft.com/office/officeart/2005/8/layout/vList2"/>
    <dgm:cxn modelId="{7CFE39C4-F8F4-46EB-A1DB-675ECA3E43E6}" type="presOf" srcId="{E781FEF8-F023-43C5-9778-5792532CA27C}" destId="{C10590B0-2462-49CE-8BE8-C9C1E4EEA910}" srcOrd="0" destOrd="0" presId="urn:microsoft.com/office/officeart/2005/8/layout/vList2"/>
    <dgm:cxn modelId="{CAF826BA-535E-4F22-8FA0-D76355858134}" srcId="{AFC59E8D-826A-4734-A8B2-4631123AAC88}" destId="{A9BFE880-59D7-4F19-A606-2AF6C818C019}" srcOrd="1" destOrd="0" parTransId="{EA8140C2-E8C5-4F9A-B102-8A23B97844B7}" sibTransId="{28D5B57B-EEA5-410F-890C-3E4672A33B91}"/>
    <dgm:cxn modelId="{37070CB9-9CFA-468B-BE4D-EACD781665CA}" type="presOf" srcId="{F8D488C7-0117-4796-B059-91F1E118FD6F}" destId="{DC080327-5F35-44B9-9CB4-E399AAC45820}" srcOrd="0" destOrd="0" presId="urn:microsoft.com/office/officeart/2005/8/layout/vList2"/>
    <dgm:cxn modelId="{0C748F8F-2347-43EF-8A1E-384FF07F248E}" srcId="{5298A829-52BB-452C-8D6C-5C67A08BF862}" destId="{92B9BBBB-B9F2-46C3-B85B-CBCF0F73545B}" srcOrd="5" destOrd="0" parTransId="{800C361D-48B2-4159-9125-306A191D4057}" sibTransId="{7E6A2DC6-A4BE-4CAA-AB0B-DA1244B3E11B}"/>
    <dgm:cxn modelId="{FC83E238-4CF0-4BF4-8892-EE1733FFC1BB}" srcId="{5298A829-52BB-452C-8D6C-5C67A08BF862}" destId="{D264ED63-8A4D-498F-984E-15E35973E5A7}" srcOrd="3" destOrd="0" parTransId="{A1321F1B-1938-4A44-997F-08751C009689}" sibTransId="{04F1DAD4-BD78-44DB-8D91-AA1053B79758}"/>
    <dgm:cxn modelId="{D74207E6-A2DD-4F7D-B442-D7DB07C24E89}" type="presOf" srcId="{5298A829-52BB-452C-8D6C-5C67A08BF862}" destId="{FB75FAAE-294A-4A24-8295-51546AA2DAB0}" srcOrd="0" destOrd="0" presId="urn:microsoft.com/office/officeart/2005/8/layout/vList2"/>
    <dgm:cxn modelId="{6ECCDFD0-B2F1-49DD-B4E3-C4FBA460733C}" type="presOf" srcId="{92B9BBBB-B9F2-46C3-B85B-CBCF0F73545B}" destId="{2587E046-9EC7-40E0-9BEF-6B5B1FAD349B}" srcOrd="0" destOrd="5" presId="urn:microsoft.com/office/officeart/2005/8/layout/vList2"/>
    <dgm:cxn modelId="{B1FCD796-FB37-438E-A597-274856393F15}" type="presOf" srcId="{76F9AD21-1946-4C68-88C1-3AB370BA32BA}" destId="{2587E046-9EC7-40E0-9BEF-6B5B1FAD349B}" srcOrd="0" destOrd="0" presId="urn:microsoft.com/office/officeart/2005/8/layout/vList2"/>
    <dgm:cxn modelId="{49EA4678-FEED-49B5-8154-27AED6E5A5FB}" srcId="{E781FEF8-F023-43C5-9778-5792532CA27C}" destId="{5298A829-52BB-452C-8D6C-5C67A08BF862}" srcOrd="0" destOrd="0" parTransId="{D9DC8A58-52BC-4CB8-8F6D-32251CF61426}" sibTransId="{B10A92BF-47BD-44C5-8F03-C8B0B8F6E8C1}"/>
    <dgm:cxn modelId="{C4D271D8-D828-41B7-AA93-4BC38614F327}" srcId="{5298A829-52BB-452C-8D6C-5C67A08BF862}" destId="{094E6CE9-4BF7-4E98-9E0D-556EE6E12CD1}" srcOrd="2" destOrd="0" parTransId="{339F3580-A081-4AE3-9B11-AB0F5CF57290}" sibTransId="{FE7FFA49-F576-47DD-9463-523F11E6796D}"/>
    <dgm:cxn modelId="{F2255E69-7059-4D1C-A421-E82C1B5BAE66}" type="presOf" srcId="{6DB2212E-70DB-4D9B-AA90-3EDF668D85A6}" destId="{2587E046-9EC7-40E0-9BEF-6B5B1FAD349B}" srcOrd="0" destOrd="1" presId="urn:microsoft.com/office/officeart/2005/8/layout/vList2"/>
    <dgm:cxn modelId="{47E06901-3591-4D99-98FE-540142585B46}" type="presOf" srcId="{094E6CE9-4BF7-4E98-9E0D-556EE6E12CD1}" destId="{2587E046-9EC7-40E0-9BEF-6B5B1FAD349B}" srcOrd="0" destOrd="2" presId="urn:microsoft.com/office/officeart/2005/8/layout/vList2"/>
    <dgm:cxn modelId="{2F96B2EA-062D-42CD-BD09-73718B6866D2}" srcId="{AFC59E8D-826A-4734-A8B2-4631123AAC88}" destId="{E8BD4BD2-C42A-4FD3-A44A-C1ECB0039BF7}" srcOrd="2" destOrd="0" parTransId="{AEA6CA45-C889-40F3-85C3-76D20DDA2DE2}" sibTransId="{D7CFDEBC-F022-4B5B-A780-32CECCB25199}"/>
    <dgm:cxn modelId="{591FEDAA-F44C-4B9F-B71E-1291646E9106}" type="presParOf" srcId="{C10590B0-2462-49CE-8BE8-C9C1E4EEA910}" destId="{FB75FAAE-294A-4A24-8295-51546AA2DAB0}" srcOrd="0" destOrd="0" presId="urn:microsoft.com/office/officeart/2005/8/layout/vList2"/>
    <dgm:cxn modelId="{DCFBAF1F-6FF5-45EA-AC99-51FE209B8952}" type="presParOf" srcId="{C10590B0-2462-49CE-8BE8-C9C1E4EEA910}" destId="{2587E046-9EC7-40E0-9BEF-6B5B1FAD349B}" srcOrd="1" destOrd="0" presId="urn:microsoft.com/office/officeart/2005/8/layout/vList2"/>
    <dgm:cxn modelId="{C5520EF5-1CBF-46CA-9642-E76FED76F691}" type="presParOf" srcId="{C10590B0-2462-49CE-8BE8-C9C1E4EEA910}" destId="{E7D283F5-2550-4985-B172-DBB4498D2693}" srcOrd="2" destOrd="0" presId="urn:microsoft.com/office/officeart/2005/8/layout/vList2"/>
    <dgm:cxn modelId="{D2EAF2E7-C77C-426E-BE47-A49E3952C1EB}" type="presParOf" srcId="{C10590B0-2462-49CE-8BE8-C9C1E4EEA910}" destId="{DC080327-5F35-44B9-9CB4-E399AAC4582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805496-ECA0-4472-9732-CE38B4BBB3C0}" type="doc">
      <dgm:prSet loTypeId="urn:microsoft.com/office/officeart/2005/8/layout/default#2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fr-FR"/>
        </a:p>
      </dgm:t>
    </dgm:pt>
    <dgm:pt modelId="{5A7BD5EC-B3EC-43FB-9A02-3115495BA5AB}">
      <dgm:prSet phldrT="[Text]" custT="1"/>
      <dgm:spPr/>
      <dgm:t>
        <a:bodyPr/>
        <a:lstStyle/>
        <a:p>
          <a:r>
            <a:rPr lang="fr-FR" sz="1800" b="1" dirty="0" smtClean="0"/>
            <a:t>ADMISIBLE</a:t>
          </a:r>
          <a:endParaRPr lang="fr-FR" sz="1800" b="1" dirty="0"/>
        </a:p>
      </dgm:t>
    </dgm:pt>
    <dgm:pt modelId="{68772A6D-5270-44AC-BBBF-8E5A7A6C713E}" type="parTrans" cxnId="{67BA62CF-36E5-43F5-9CC1-B0A41CFEB4FA}">
      <dgm:prSet/>
      <dgm:spPr/>
      <dgm:t>
        <a:bodyPr/>
        <a:lstStyle/>
        <a:p>
          <a:endParaRPr lang="fr-FR"/>
        </a:p>
      </dgm:t>
    </dgm:pt>
    <dgm:pt modelId="{029DC46E-3709-47BE-A547-40ADEB10D8B0}" type="sibTrans" cxnId="{67BA62CF-36E5-43F5-9CC1-B0A41CFEB4FA}">
      <dgm:prSet/>
      <dgm:spPr/>
      <dgm:t>
        <a:bodyPr/>
        <a:lstStyle/>
        <a:p>
          <a:endParaRPr lang="fr-FR"/>
        </a:p>
      </dgm:t>
    </dgm:pt>
    <dgm:pt modelId="{E2A6816A-49BF-470E-BB3B-1DB23CE010D8}">
      <dgm:prSet phldrT="[Text]" custT="1"/>
      <dgm:spPr/>
      <dgm:t>
        <a:bodyPr/>
        <a:lstStyle/>
        <a:p>
          <a:r>
            <a:rPr lang="fr-FR" sz="1800" b="1" dirty="0" smtClean="0">
              <a:solidFill>
                <a:schemeClr val="tx1">
                  <a:lumMod val="50000"/>
                </a:schemeClr>
              </a:solidFill>
            </a:rPr>
            <a:t>COMUNICACIONES INDIVIDUALES</a:t>
          </a:r>
          <a:endParaRPr lang="fr-FR" sz="1800" b="1" dirty="0">
            <a:solidFill>
              <a:schemeClr val="tx1">
                <a:lumMod val="50000"/>
              </a:schemeClr>
            </a:solidFill>
          </a:endParaRPr>
        </a:p>
      </dgm:t>
    </dgm:pt>
    <dgm:pt modelId="{DA46A9C4-1925-4EB3-8C71-26F662FFAC93}" type="parTrans" cxnId="{14BB67EE-87D7-43CB-B472-EDCB18C1FB35}">
      <dgm:prSet/>
      <dgm:spPr/>
      <dgm:t>
        <a:bodyPr/>
        <a:lstStyle/>
        <a:p>
          <a:endParaRPr lang="fr-FR"/>
        </a:p>
      </dgm:t>
    </dgm:pt>
    <dgm:pt modelId="{D943EA98-19C1-43BB-B3DE-52C3E705E02D}" type="sibTrans" cxnId="{14BB67EE-87D7-43CB-B472-EDCB18C1FB35}">
      <dgm:prSet/>
      <dgm:spPr/>
      <dgm:t>
        <a:bodyPr/>
        <a:lstStyle/>
        <a:p>
          <a:endParaRPr lang="fr-FR"/>
        </a:p>
      </dgm:t>
    </dgm:pt>
    <dgm:pt modelId="{D1A65542-238B-4C7B-B778-E12D347ACCBE}">
      <dgm:prSet phldrT="[Text]"/>
      <dgm:spPr/>
      <dgm:t>
        <a:bodyPr/>
        <a:lstStyle/>
        <a:p>
          <a:r>
            <a:rPr lang="fr-FR" b="1" dirty="0" smtClean="0"/>
            <a:t>SEGUIMIENTO HASTA OBTENER UNA SOLUCIÓN SATISFACTORIA</a:t>
          </a:r>
          <a:endParaRPr lang="fr-FR" b="1" dirty="0"/>
        </a:p>
      </dgm:t>
    </dgm:pt>
    <dgm:pt modelId="{653E38BD-B24F-438E-9730-7756614549AA}" type="parTrans" cxnId="{4CFEE061-736E-4358-B0E6-6D431A744208}">
      <dgm:prSet/>
      <dgm:spPr/>
      <dgm:t>
        <a:bodyPr/>
        <a:lstStyle/>
        <a:p>
          <a:endParaRPr lang="fr-FR"/>
        </a:p>
      </dgm:t>
    </dgm:pt>
    <dgm:pt modelId="{C76C363A-FED8-4D93-90BC-C8A54300591A}" type="sibTrans" cxnId="{4CFEE061-736E-4358-B0E6-6D431A744208}">
      <dgm:prSet/>
      <dgm:spPr/>
      <dgm:t>
        <a:bodyPr/>
        <a:lstStyle/>
        <a:p>
          <a:endParaRPr lang="fr-FR"/>
        </a:p>
      </dgm:t>
    </dgm:pt>
    <dgm:pt modelId="{E0C02192-D119-49FB-A994-1738ED3B0178}">
      <dgm:prSet phldrT="[Text]" custT="1"/>
      <dgm:spPr/>
      <dgm:t>
        <a:bodyPr/>
        <a:lstStyle/>
        <a:p>
          <a:r>
            <a:rPr lang="fr-FR" sz="1800" b="1" dirty="0" smtClean="0"/>
            <a:t>EXAMEN DE ADMISIBILIDAD</a:t>
          </a:r>
          <a:endParaRPr lang="fr-FR" sz="1800" b="1" dirty="0"/>
        </a:p>
      </dgm:t>
    </dgm:pt>
    <dgm:pt modelId="{2C971662-2029-49B2-BEE5-17EE8F07B0E8}" type="parTrans" cxnId="{3A53BA43-68DA-4297-BE83-213897C5C85F}">
      <dgm:prSet/>
      <dgm:spPr/>
      <dgm:t>
        <a:bodyPr/>
        <a:lstStyle/>
        <a:p>
          <a:endParaRPr lang="fr-FR"/>
        </a:p>
      </dgm:t>
    </dgm:pt>
    <dgm:pt modelId="{3DBB1809-E436-4AD3-B157-368896B071CB}" type="sibTrans" cxnId="{3A53BA43-68DA-4297-BE83-213897C5C85F}">
      <dgm:prSet/>
      <dgm:spPr/>
      <dgm:t>
        <a:bodyPr/>
        <a:lstStyle/>
        <a:p>
          <a:endParaRPr lang="fr-FR"/>
        </a:p>
      </dgm:t>
    </dgm:pt>
    <dgm:pt modelId="{865481F9-98F3-499A-B4A6-598E3B663D75}">
      <dgm:prSet phldrT="[Text]" custT="1"/>
      <dgm:spPr/>
      <dgm:t>
        <a:bodyPr/>
        <a:lstStyle/>
        <a:p>
          <a:r>
            <a:rPr lang="fr-FR" sz="1800" b="1" dirty="0" smtClean="0"/>
            <a:t>INADMISIBLE</a:t>
          </a:r>
          <a:endParaRPr lang="fr-FR" sz="1800" b="1" dirty="0"/>
        </a:p>
      </dgm:t>
    </dgm:pt>
    <dgm:pt modelId="{0048A517-DAB5-4411-B04F-3B61CEDFABBF}" type="parTrans" cxnId="{04B99B6F-E863-4FE4-BA25-2DEAF428967D}">
      <dgm:prSet/>
      <dgm:spPr/>
      <dgm:t>
        <a:bodyPr/>
        <a:lstStyle/>
        <a:p>
          <a:endParaRPr lang="fr-FR"/>
        </a:p>
      </dgm:t>
    </dgm:pt>
    <dgm:pt modelId="{65E458C6-4EE0-47E3-B8B4-A114E4F08838}" type="sibTrans" cxnId="{04B99B6F-E863-4FE4-BA25-2DEAF428967D}">
      <dgm:prSet/>
      <dgm:spPr/>
      <dgm:t>
        <a:bodyPr/>
        <a:lstStyle/>
        <a:p>
          <a:endParaRPr lang="fr-FR"/>
        </a:p>
      </dgm:t>
    </dgm:pt>
    <dgm:pt modelId="{48362227-A28A-4411-A83A-6384D7AC8DE9}">
      <dgm:prSet custT="1"/>
      <dgm:spPr/>
      <dgm:t>
        <a:bodyPr/>
        <a:lstStyle/>
        <a:p>
          <a:r>
            <a:rPr lang="fr-FR" sz="1800" b="1" dirty="0" smtClean="0"/>
            <a:t>VIOLACIÓN</a:t>
          </a:r>
          <a:endParaRPr lang="fr-FR" sz="1800" b="1" dirty="0"/>
        </a:p>
      </dgm:t>
    </dgm:pt>
    <dgm:pt modelId="{0568ECDB-1B7A-48CC-8218-42D324BB3797}" type="parTrans" cxnId="{E782D678-09D7-4807-969C-335CA233AB7E}">
      <dgm:prSet/>
      <dgm:spPr/>
      <dgm:t>
        <a:bodyPr/>
        <a:lstStyle/>
        <a:p>
          <a:endParaRPr lang="fr-FR"/>
        </a:p>
      </dgm:t>
    </dgm:pt>
    <dgm:pt modelId="{C3632146-20EF-4CE8-93C0-1CDCF208BBA4}" type="sibTrans" cxnId="{E782D678-09D7-4807-969C-335CA233AB7E}">
      <dgm:prSet/>
      <dgm:spPr/>
      <dgm:t>
        <a:bodyPr/>
        <a:lstStyle/>
        <a:p>
          <a:endParaRPr lang="fr-FR"/>
        </a:p>
      </dgm:t>
    </dgm:pt>
    <dgm:pt modelId="{64332055-0B74-4EAD-8D8B-085D833DA775}">
      <dgm:prSet/>
      <dgm:spPr/>
      <dgm:t>
        <a:bodyPr/>
        <a:lstStyle/>
        <a:p>
          <a:r>
            <a:rPr lang="fr-FR" b="1" dirty="0" smtClean="0"/>
            <a:t>EXAMEN DE LOS MÉRITOS</a:t>
          </a:r>
          <a:endParaRPr lang="fr-FR" b="1" dirty="0"/>
        </a:p>
      </dgm:t>
    </dgm:pt>
    <dgm:pt modelId="{AF4EAEDD-2342-4C20-8C5B-7D12AA064D88}" type="parTrans" cxnId="{415484B8-4968-48BF-A38B-95AF9CEFBD0B}">
      <dgm:prSet/>
      <dgm:spPr/>
      <dgm:t>
        <a:bodyPr/>
        <a:lstStyle/>
        <a:p>
          <a:endParaRPr lang="fr-FR"/>
        </a:p>
      </dgm:t>
    </dgm:pt>
    <dgm:pt modelId="{76429E96-F391-455E-92E0-7325FE947866}" type="sibTrans" cxnId="{415484B8-4968-48BF-A38B-95AF9CEFBD0B}">
      <dgm:prSet/>
      <dgm:spPr/>
      <dgm:t>
        <a:bodyPr/>
        <a:lstStyle/>
        <a:p>
          <a:endParaRPr lang="fr-FR"/>
        </a:p>
      </dgm:t>
    </dgm:pt>
    <dgm:pt modelId="{6E00EC9A-B201-400F-A063-CF16D3A1D057}">
      <dgm:prSet custT="1"/>
      <dgm:spPr/>
      <dgm:t>
        <a:bodyPr/>
        <a:lstStyle/>
        <a:p>
          <a:r>
            <a:rPr lang="fr-FR" sz="1800" b="1" dirty="0" smtClean="0"/>
            <a:t>NO VIOLACIÓN</a:t>
          </a:r>
          <a:endParaRPr lang="fr-FR" sz="1800" b="1" dirty="0"/>
        </a:p>
      </dgm:t>
    </dgm:pt>
    <dgm:pt modelId="{D1A984DF-6BA6-4E7A-A1CA-C0D201A86820}" type="parTrans" cxnId="{77C3620F-AAE3-4E95-A271-65BC7A276ACC}">
      <dgm:prSet/>
      <dgm:spPr/>
      <dgm:t>
        <a:bodyPr/>
        <a:lstStyle/>
        <a:p>
          <a:endParaRPr lang="fr-FR"/>
        </a:p>
      </dgm:t>
    </dgm:pt>
    <dgm:pt modelId="{D41B2C75-D711-495D-A0BA-9C3C0F351A9B}" type="sibTrans" cxnId="{77C3620F-AAE3-4E95-A271-65BC7A276ACC}">
      <dgm:prSet/>
      <dgm:spPr/>
      <dgm:t>
        <a:bodyPr/>
        <a:lstStyle/>
        <a:p>
          <a:endParaRPr lang="fr-FR"/>
        </a:p>
      </dgm:t>
    </dgm:pt>
    <dgm:pt modelId="{26B52E2E-FDA1-40A6-BCD2-D8F0752DE719}">
      <dgm:prSet custT="1"/>
      <dgm:spPr/>
      <dgm:t>
        <a:bodyPr/>
        <a:lstStyle/>
        <a:p>
          <a:r>
            <a:rPr lang="fr-FR" sz="1400" b="1" dirty="0" smtClean="0"/>
            <a:t>EL ESTADO PARTE DEBE PROPICIAR REMEDIO EFICAZ E INFORMAR AL COMITÉ DE LAS MEDIDAS ADOPATADAS</a:t>
          </a:r>
          <a:endParaRPr lang="fr-FR" sz="1400" b="1" dirty="0"/>
        </a:p>
      </dgm:t>
    </dgm:pt>
    <dgm:pt modelId="{14AED09F-47B3-452B-A5AB-E86CEF40AB96}" type="parTrans" cxnId="{01412739-33F1-46D3-B7DD-1168DC8B72FA}">
      <dgm:prSet/>
      <dgm:spPr/>
      <dgm:t>
        <a:bodyPr/>
        <a:lstStyle/>
        <a:p>
          <a:endParaRPr lang="fr-FR"/>
        </a:p>
      </dgm:t>
    </dgm:pt>
    <dgm:pt modelId="{C9791395-316F-4275-B233-CEE146A5A48C}" type="sibTrans" cxnId="{01412739-33F1-46D3-B7DD-1168DC8B72FA}">
      <dgm:prSet/>
      <dgm:spPr/>
      <dgm:t>
        <a:bodyPr/>
        <a:lstStyle/>
        <a:p>
          <a:endParaRPr lang="fr-FR"/>
        </a:p>
      </dgm:t>
    </dgm:pt>
    <dgm:pt modelId="{4855C24A-6121-4F22-85D2-F781223D3D50}">
      <dgm:prSet custT="1"/>
      <dgm:spPr/>
      <dgm:t>
        <a:bodyPr/>
        <a:lstStyle/>
        <a:p>
          <a:r>
            <a:rPr lang="fr-FR" sz="1800" b="1" dirty="0" smtClean="0"/>
            <a:t>FIN DEL CASO</a:t>
          </a:r>
          <a:endParaRPr lang="fr-FR" sz="1800" b="1" dirty="0"/>
        </a:p>
      </dgm:t>
    </dgm:pt>
    <dgm:pt modelId="{5E86C0EC-555C-4BC6-9686-253293C6F0D6}" type="parTrans" cxnId="{97231301-2193-472B-A952-DF075DE23B9D}">
      <dgm:prSet/>
      <dgm:spPr/>
      <dgm:t>
        <a:bodyPr/>
        <a:lstStyle/>
        <a:p>
          <a:endParaRPr lang="fr-FR"/>
        </a:p>
      </dgm:t>
    </dgm:pt>
    <dgm:pt modelId="{DB0FCFB2-0FAD-40A4-B2E5-FE6966D01B2D}" type="sibTrans" cxnId="{97231301-2193-472B-A952-DF075DE23B9D}">
      <dgm:prSet/>
      <dgm:spPr/>
      <dgm:t>
        <a:bodyPr/>
        <a:lstStyle/>
        <a:p>
          <a:endParaRPr lang="fr-FR"/>
        </a:p>
      </dgm:t>
    </dgm:pt>
    <dgm:pt modelId="{A45938E9-0A23-4595-99F3-E1D6A156DCFF}" type="pres">
      <dgm:prSet presAssocID="{DD805496-ECA0-4472-9732-CE38B4BBB3C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B0CB07C0-96D8-4604-8104-2BFA12EAB4E9}" type="pres">
      <dgm:prSet presAssocID="{5A7BD5EC-B3EC-43FB-9A02-3115495BA5AB}" presName="node" presStyleLbl="node1" presStyleIdx="0" presStyleCnt="10" custScaleX="83154" custScaleY="32250" custLinFactNeighborX="6988" custLinFactNeighborY="78031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20893B13-D0A5-4C54-A9AC-FE44D4D3B22F}" type="pres">
      <dgm:prSet presAssocID="{029DC46E-3709-47BE-A547-40ADEB10D8B0}" presName="sibTrans" presStyleCnt="0"/>
      <dgm:spPr/>
    </dgm:pt>
    <dgm:pt modelId="{57828A73-8E13-42B2-B4B1-36116CFA40FF}" type="pres">
      <dgm:prSet presAssocID="{E2A6816A-49BF-470E-BB3B-1DB23CE010D8}" presName="node" presStyleLbl="node1" presStyleIdx="1" presStyleCnt="10" custScaleX="205259" custScaleY="31924" custLinFactNeighborX="-41782" custLinFactNeighborY="-3978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2D80705-06AD-4C50-B560-80A3E5B8AE3A}" type="pres">
      <dgm:prSet presAssocID="{D943EA98-19C1-43BB-B3DE-52C3E705E02D}" presName="sibTrans" presStyleCnt="0"/>
      <dgm:spPr/>
    </dgm:pt>
    <dgm:pt modelId="{A6C8B084-3343-4FFA-BE6A-53206FC10649}" type="pres">
      <dgm:prSet presAssocID="{D1A65542-238B-4C7B-B778-E12D347ACCBE}" presName="node" presStyleLbl="node1" presStyleIdx="2" presStyleCnt="10" custScaleX="241160" custScaleY="38398" custLinFactY="100000" custLinFactNeighborX="15049" custLinFactNeighborY="15126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54F239C-DF0A-4E38-BFA8-2348A4787551}" type="pres">
      <dgm:prSet presAssocID="{C76C363A-FED8-4D93-90BC-C8A54300591A}" presName="sibTrans" presStyleCnt="0"/>
      <dgm:spPr/>
    </dgm:pt>
    <dgm:pt modelId="{75394DA2-62D4-491F-A808-D97C21F24C48}" type="pres">
      <dgm:prSet presAssocID="{E0C02192-D119-49FB-A994-1738ED3B0178}" presName="node" presStyleLbl="node1" presStyleIdx="3" presStyleCnt="10" custScaleX="221506" custScaleY="30491" custLinFactNeighborX="62661" custLinFactNeighborY="-9161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52E9FBB0-C76B-44A8-90C7-54D4AFFBA650}" type="pres">
      <dgm:prSet presAssocID="{3DBB1809-E436-4AD3-B157-368896B071CB}" presName="sibTrans" presStyleCnt="0"/>
      <dgm:spPr/>
    </dgm:pt>
    <dgm:pt modelId="{6AAF0E37-943B-482F-AFCB-ED2B1E134FB5}" type="pres">
      <dgm:prSet presAssocID="{865481F9-98F3-499A-B4A6-598E3B663D75}" presName="node" presStyleLbl="node1" presStyleIdx="4" presStyleCnt="10" custScaleY="24051" custLinFactNeighborX="8397" custLinFactNeighborY="-4940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EECA1A5-7BFD-46DE-B2F7-01DA7C9901A7}" type="pres">
      <dgm:prSet presAssocID="{65E458C6-4EE0-47E3-B8B4-A114E4F08838}" presName="sibTrans" presStyleCnt="0"/>
      <dgm:spPr/>
    </dgm:pt>
    <dgm:pt modelId="{763FB726-76A7-48DC-8728-2C0EF10ED846}" type="pres">
      <dgm:prSet presAssocID="{48362227-A28A-4411-A83A-6384D7AC8DE9}" presName="node" presStyleLbl="node1" presStyleIdx="5" presStyleCnt="10" custScaleY="25637" custLinFactNeighborX="13287" custLinFactNeighborY="2536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D2E3EE8-0B87-46B6-8D46-3FC41DD5984A}" type="pres">
      <dgm:prSet presAssocID="{C3632146-20EF-4CE8-93C0-1CDCF208BBA4}" presName="sibTrans" presStyleCnt="0"/>
      <dgm:spPr/>
    </dgm:pt>
    <dgm:pt modelId="{09516659-8658-4BAE-80DF-1E4C3F6BA0EA}" type="pres">
      <dgm:prSet presAssocID="{64332055-0B74-4EAD-8D8B-085D833DA775}" presName="node" presStyleLbl="node1" presStyleIdx="6" presStyleCnt="10" custScaleY="34522" custLinFactNeighborX="5488" custLinFactNeighborY="-2747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83288E6-6F66-4690-BB5F-D7A1C95D1F94}" type="pres">
      <dgm:prSet presAssocID="{76429E96-F391-455E-92E0-7325FE947866}" presName="sibTrans" presStyleCnt="0"/>
      <dgm:spPr/>
    </dgm:pt>
    <dgm:pt modelId="{5BC5DB2E-4589-4CB6-AC5A-49FF93156EF5}" type="pres">
      <dgm:prSet presAssocID="{6E00EC9A-B201-400F-A063-CF16D3A1D057}" presName="node" presStyleLbl="node1" presStyleIdx="7" presStyleCnt="10" custScaleY="23912" custLinFactNeighborX="14150" custLinFactNeighborY="3277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6BE5D8F0-9D9B-42DF-A4EF-5040105C8614}" type="pres">
      <dgm:prSet presAssocID="{D41B2C75-D711-495D-A0BA-9C3C0F351A9B}" presName="sibTrans" presStyleCnt="0"/>
      <dgm:spPr/>
    </dgm:pt>
    <dgm:pt modelId="{900E4588-B42A-4697-ACF4-77431A62A3C6}" type="pres">
      <dgm:prSet presAssocID="{26B52E2E-FDA1-40A6-BCD2-D8F0752DE719}" presName="node" presStyleLbl="node1" presStyleIdx="8" presStyleCnt="10" custScaleX="284379" custScaleY="52473" custLinFactNeighborX="3721" custLinFactNeighborY="3332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23F63D1-AFBF-4205-9D33-DE2730B4B0CB}" type="pres">
      <dgm:prSet presAssocID="{C9791395-316F-4275-B233-CEE146A5A48C}" presName="sibTrans" presStyleCnt="0"/>
      <dgm:spPr/>
    </dgm:pt>
    <dgm:pt modelId="{82C29838-3F96-4B74-B2EB-FF9E99CCDBE5}" type="pres">
      <dgm:prSet presAssocID="{4855C24A-6121-4F22-85D2-F781223D3D50}" presName="node" presStyleLbl="node1" presStyleIdx="9" presStyleCnt="10" custScaleY="26600" custLinFactX="15876" custLinFactY="-73861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DF1F816-DE65-4C03-AF9B-DECEB3AEFBE1}" type="presOf" srcId="{DD805496-ECA0-4472-9732-CE38B4BBB3C0}" destId="{A45938E9-0A23-4595-99F3-E1D6A156DCFF}" srcOrd="0" destOrd="0" presId="urn:microsoft.com/office/officeart/2005/8/layout/default#2"/>
    <dgm:cxn modelId="{E782D678-09D7-4807-969C-335CA233AB7E}" srcId="{DD805496-ECA0-4472-9732-CE38B4BBB3C0}" destId="{48362227-A28A-4411-A83A-6384D7AC8DE9}" srcOrd="5" destOrd="0" parTransId="{0568ECDB-1B7A-48CC-8218-42D324BB3797}" sibTransId="{C3632146-20EF-4CE8-93C0-1CDCF208BBA4}"/>
    <dgm:cxn modelId="{5BF4A760-E18E-43DE-A76D-74B42709C00F}" type="presOf" srcId="{26B52E2E-FDA1-40A6-BCD2-D8F0752DE719}" destId="{900E4588-B42A-4697-ACF4-77431A62A3C6}" srcOrd="0" destOrd="0" presId="urn:microsoft.com/office/officeart/2005/8/layout/default#2"/>
    <dgm:cxn modelId="{5CCC75FF-AEDD-4D5F-A54F-DF7402BFAF04}" type="presOf" srcId="{64332055-0B74-4EAD-8D8B-085D833DA775}" destId="{09516659-8658-4BAE-80DF-1E4C3F6BA0EA}" srcOrd="0" destOrd="0" presId="urn:microsoft.com/office/officeart/2005/8/layout/default#2"/>
    <dgm:cxn modelId="{4CFEE061-736E-4358-B0E6-6D431A744208}" srcId="{DD805496-ECA0-4472-9732-CE38B4BBB3C0}" destId="{D1A65542-238B-4C7B-B778-E12D347ACCBE}" srcOrd="2" destOrd="0" parTransId="{653E38BD-B24F-438E-9730-7756614549AA}" sibTransId="{C76C363A-FED8-4D93-90BC-C8A54300591A}"/>
    <dgm:cxn modelId="{04B99B6F-E863-4FE4-BA25-2DEAF428967D}" srcId="{DD805496-ECA0-4472-9732-CE38B4BBB3C0}" destId="{865481F9-98F3-499A-B4A6-598E3B663D75}" srcOrd="4" destOrd="0" parTransId="{0048A517-DAB5-4411-B04F-3B61CEDFABBF}" sibTransId="{65E458C6-4EE0-47E3-B8B4-A114E4F08838}"/>
    <dgm:cxn modelId="{E0E31A2B-809A-48F4-A3B6-86EEE8AAB824}" type="presOf" srcId="{5A7BD5EC-B3EC-43FB-9A02-3115495BA5AB}" destId="{B0CB07C0-96D8-4604-8104-2BFA12EAB4E9}" srcOrd="0" destOrd="0" presId="urn:microsoft.com/office/officeart/2005/8/layout/default#2"/>
    <dgm:cxn modelId="{415484B8-4968-48BF-A38B-95AF9CEFBD0B}" srcId="{DD805496-ECA0-4472-9732-CE38B4BBB3C0}" destId="{64332055-0B74-4EAD-8D8B-085D833DA775}" srcOrd="6" destOrd="0" parTransId="{AF4EAEDD-2342-4C20-8C5B-7D12AA064D88}" sibTransId="{76429E96-F391-455E-92E0-7325FE947866}"/>
    <dgm:cxn modelId="{8AB878B2-CF6C-4978-A379-DB339C8B9E83}" type="presOf" srcId="{865481F9-98F3-499A-B4A6-598E3B663D75}" destId="{6AAF0E37-943B-482F-AFCB-ED2B1E134FB5}" srcOrd="0" destOrd="0" presId="urn:microsoft.com/office/officeart/2005/8/layout/default#2"/>
    <dgm:cxn modelId="{3A53BA43-68DA-4297-BE83-213897C5C85F}" srcId="{DD805496-ECA0-4472-9732-CE38B4BBB3C0}" destId="{E0C02192-D119-49FB-A994-1738ED3B0178}" srcOrd="3" destOrd="0" parTransId="{2C971662-2029-49B2-BEE5-17EE8F07B0E8}" sibTransId="{3DBB1809-E436-4AD3-B157-368896B071CB}"/>
    <dgm:cxn modelId="{008E2F21-DB6A-4734-9646-B9FF40707E7C}" type="presOf" srcId="{4855C24A-6121-4F22-85D2-F781223D3D50}" destId="{82C29838-3F96-4B74-B2EB-FF9E99CCDBE5}" srcOrd="0" destOrd="0" presId="urn:microsoft.com/office/officeart/2005/8/layout/default#2"/>
    <dgm:cxn modelId="{686A08E0-FF42-4BBE-9D1F-3F3DEA56A62D}" type="presOf" srcId="{E2A6816A-49BF-470E-BB3B-1DB23CE010D8}" destId="{57828A73-8E13-42B2-B4B1-36116CFA40FF}" srcOrd="0" destOrd="0" presId="urn:microsoft.com/office/officeart/2005/8/layout/default#2"/>
    <dgm:cxn modelId="{EA131E5B-F8F3-4ACA-BF51-645895E098B0}" type="presOf" srcId="{48362227-A28A-4411-A83A-6384D7AC8DE9}" destId="{763FB726-76A7-48DC-8728-2C0EF10ED846}" srcOrd="0" destOrd="0" presId="urn:microsoft.com/office/officeart/2005/8/layout/default#2"/>
    <dgm:cxn modelId="{03293D14-85DF-4124-A2B6-238AA8320DF2}" type="presOf" srcId="{E0C02192-D119-49FB-A994-1738ED3B0178}" destId="{75394DA2-62D4-491F-A808-D97C21F24C48}" srcOrd="0" destOrd="0" presId="urn:microsoft.com/office/officeart/2005/8/layout/default#2"/>
    <dgm:cxn modelId="{77C3620F-AAE3-4E95-A271-65BC7A276ACC}" srcId="{DD805496-ECA0-4472-9732-CE38B4BBB3C0}" destId="{6E00EC9A-B201-400F-A063-CF16D3A1D057}" srcOrd="7" destOrd="0" parTransId="{D1A984DF-6BA6-4E7A-A1CA-C0D201A86820}" sibTransId="{D41B2C75-D711-495D-A0BA-9C3C0F351A9B}"/>
    <dgm:cxn modelId="{97231301-2193-472B-A952-DF075DE23B9D}" srcId="{DD805496-ECA0-4472-9732-CE38B4BBB3C0}" destId="{4855C24A-6121-4F22-85D2-F781223D3D50}" srcOrd="9" destOrd="0" parTransId="{5E86C0EC-555C-4BC6-9686-253293C6F0D6}" sibTransId="{DB0FCFB2-0FAD-40A4-B2E5-FE6966D01B2D}"/>
    <dgm:cxn modelId="{14BB67EE-87D7-43CB-B472-EDCB18C1FB35}" srcId="{DD805496-ECA0-4472-9732-CE38B4BBB3C0}" destId="{E2A6816A-49BF-470E-BB3B-1DB23CE010D8}" srcOrd="1" destOrd="0" parTransId="{DA46A9C4-1925-4EB3-8C71-26F662FFAC93}" sibTransId="{D943EA98-19C1-43BB-B3DE-52C3E705E02D}"/>
    <dgm:cxn modelId="{BF2D776B-715A-437C-90AE-7D3F2E2D964A}" type="presOf" srcId="{6E00EC9A-B201-400F-A063-CF16D3A1D057}" destId="{5BC5DB2E-4589-4CB6-AC5A-49FF93156EF5}" srcOrd="0" destOrd="0" presId="urn:microsoft.com/office/officeart/2005/8/layout/default#2"/>
    <dgm:cxn modelId="{CB11636C-E5F7-4712-94B7-D3CA4A5F66C9}" type="presOf" srcId="{D1A65542-238B-4C7B-B778-E12D347ACCBE}" destId="{A6C8B084-3343-4FFA-BE6A-53206FC10649}" srcOrd="0" destOrd="0" presId="urn:microsoft.com/office/officeart/2005/8/layout/default#2"/>
    <dgm:cxn modelId="{67BA62CF-36E5-43F5-9CC1-B0A41CFEB4FA}" srcId="{DD805496-ECA0-4472-9732-CE38B4BBB3C0}" destId="{5A7BD5EC-B3EC-43FB-9A02-3115495BA5AB}" srcOrd="0" destOrd="0" parTransId="{68772A6D-5270-44AC-BBBF-8E5A7A6C713E}" sibTransId="{029DC46E-3709-47BE-A547-40ADEB10D8B0}"/>
    <dgm:cxn modelId="{01412739-33F1-46D3-B7DD-1168DC8B72FA}" srcId="{DD805496-ECA0-4472-9732-CE38B4BBB3C0}" destId="{26B52E2E-FDA1-40A6-BCD2-D8F0752DE719}" srcOrd="8" destOrd="0" parTransId="{14AED09F-47B3-452B-A5AB-E86CEF40AB96}" sibTransId="{C9791395-316F-4275-B233-CEE146A5A48C}"/>
    <dgm:cxn modelId="{06BFD784-4585-4A2A-B4D3-FB5C2FD0514E}" type="presParOf" srcId="{A45938E9-0A23-4595-99F3-E1D6A156DCFF}" destId="{B0CB07C0-96D8-4604-8104-2BFA12EAB4E9}" srcOrd="0" destOrd="0" presId="urn:microsoft.com/office/officeart/2005/8/layout/default#2"/>
    <dgm:cxn modelId="{0AFA570C-A068-4251-BC56-05813BD95CAC}" type="presParOf" srcId="{A45938E9-0A23-4595-99F3-E1D6A156DCFF}" destId="{20893B13-D0A5-4C54-A9AC-FE44D4D3B22F}" srcOrd="1" destOrd="0" presId="urn:microsoft.com/office/officeart/2005/8/layout/default#2"/>
    <dgm:cxn modelId="{6F86EE84-438B-4CDE-A868-114FABBF181F}" type="presParOf" srcId="{A45938E9-0A23-4595-99F3-E1D6A156DCFF}" destId="{57828A73-8E13-42B2-B4B1-36116CFA40FF}" srcOrd="2" destOrd="0" presId="urn:microsoft.com/office/officeart/2005/8/layout/default#2"/>
    <dgm:cxn modelId="{6031494F-6433-4115-A6FE-47D7C302437A}" type="presParOf" srcId="{A45938E9-0A23-4595-99F3-E1D6A156DCFF}" destId="{D2D80705-06AD-4C50-B560-80A3E5B8AE3A}" srcOrd="3" destOrd="0" presId="urn:microsoft.com/office/officeart/2005/8/layout/default#2"/>
    <dgm:cxn modelId="{ADCC5E6D-40CC-459B-90FC-B8CF3DD3FA75}" type="presParOf" srcId="{A45938E9-0A23-4595-99F3-E1D6A156DCFF}" destId="{A6C8B084-3343-4FFA-BE6A-53206FC10649}" srcOrd="4" destOrd="0" presId="urn:microsoft.com/office/officeart/2005/8/layout/default#2"/>
    <dgm:cxn modelId="{84D82A0E-8483-4AC5-A7E5-EEDE6D365B91}" type="presParOf" srcId="{A45938E9-0A23-4595-99F3-E1D6A156DCFF}" destId="{A54F239C-DF0A-4E38-BFA8-2348A4787551}" srcOrd="5" destOrd="0" presId="urn:microsoft.com/office/officeart/2005/8/layout/default#2"/>
    <dgm:cxn modelId="{495DA436-38BE-462C-9F5D-A3F08EFBFC0C}" type="presParOf" srcId="{A45938E9-0A23-4595-99F3-E1D6A156DCFF}" destId="{75394DA2-62D4-491F-A808-D97C21F24C48}" srcOrd="6" destOrd="0" presId="urn:microsoft.com/office/officeart/2005/8/layout/default#2"/>
    <dgm:cxn modelId="{C9DB2A34-2F14-4A7C-BC74-9EE3932520FF}" type="presParOf" srcId="{A45938E9-0A23-4595-99F3-E1D6A156DCFF}" destId="{52E9FBB0-C76B-44A8-90C7-54D4AFFBA650}" srcOrd="7" destOrd="0" presId="urn:microsoft.com/office/officeart/2005/8/layout/default#2"/>
    <dgm:cxn modelId="{ED45220E-7654-4ABA-B7D4-7213E1465FDD}" type="presParOf" srcId="{A45938E9-0A23-4595-99F3-E1D6A156DCFF}" destId="{6AAF0E37-943B-482F-AFCB-ED2B1E134FB5}" srcOrd="8" destOrd="0" presId="urn:microsoft.com/office/officeart/2005/8/layout/default#2"/>
    <dgm:cxn modelId="{49E8353D-2BF1-47E2-8985-526871A16DD6}" type="presParOf" srcId="{A45938E9-0A23-4595-99F3-E1D6A156DCFF}" destId="{AEECA1A5-7BFD-46DE-B2F7-01DA7C9901A7}" srcOrd="9" destOrd="0" presId="urn:microsoft.com/office/officeart/2005/8/layout/default#2"/>
    <dgm:cxn modelId="{18C8DA0D-5E7B-49EC-9982-1543FB9C6E5A}" type="presParOf" srcId="{A45938E9-0A23-4595-99F3-E1D6A156DCFF}" destId="{763FB726-76A7-48DC-8728-2C0EF10ED846}" srcOrd="10" destOrd="0" presId="urn:microsoft.com/office/officeart/2005/8/layout/default#2"/>
    <dgm:cxn modelId="{46D0C635-396F-4286-9CEC-41BB1B35AF5B}" type="presParOf" srcId="{A45938E9-0A23-4595-99F3-E1D6A156DCFF}" destId="{3D2E3EE8-0B87-46B6-8D46-3FC41DD5984A}" srcOrd="11" destOrd="0" presId="urn:microsoft.com/office/officeart/2005/8/layout/default#2"/>
    <dgm:cxn modelId="{5ED4FF01-4682-43DB-99F7-008E1FC494C1}" type="presParOf" srcId="{A45938E9-0A23-4595-99F3-E1D6A156DCFF}" destId="{09516659-8658-4BAE-80DF-1E4C3F6BA0EA}" srcOrd="12" destOrd="0" presId="urn:microsoft.com/office/officeart/2005/8/layout/default#2"/>
    <dgm:cxn modelId="{EDA654C6-6876-44CB-9EE8-E1A74EA95740}" type="presParOf" srcId="{A45938E9-0A23-4595-99F3-E1D6A156DCFF}" destId="{783288E6-6F66-4690-BB5F-D7A1C95D1F94}" srcOrd="13" destOrd="0" presId="urn:microsoft.com/office/officeart/2005/8/layout/default#2"/>
    <dgm:cxn modelId="{C1A8D376-1CCE-4643-BD4E-47FA6653C40A}" type="presParOf" srcId="{A45938E9-0A23-4595-99F3-E1D6A156DCFF}" destId="{5BC5DB2E-4589-4CB6-AC5A-49FF93156EF5}" srcOrd="14" destOrd="0" presId="urn:microsoft.com/office/officeart/2005/8/layout/default#2"/>
    <dgm:cxn modelId="{92F81DF9-7A32-400B-90AD-EDBB5CC42C36}" type="presParOf" srcId="{A45938E9-0A23-4595-99F3-E1D6A156DCFF}" destId="{6BE5D8F0-9D9B-42DF-A4EF-5040105C8614}" srcOrd="15" destOrd="0" presId="urn:microsoft.com/office/officeart/2005/8/layout/default#2"/>
    <dgm:cxn modelId="{87D58FF6-83BB-4B1D-82B1-2FDA63E86B17}" type="presParOf" srcId="{A45938E9-0A23-4595-99F3-E1D6A156DCFF}" destId="{900E4588-B42A-4697-ACF4-77431A62A3C6}" srcOrd="16" destOrd="0" presId="urn:microsoft.com/office/officeart/2005/8/layout/default#2"/>
    <dgm:cxn modelId="{8C2A91A4-00D7-47BF-B417-956C6E46EB9A}" type="presParOf" srcId="{A45938E9-0A23-4595-99F3-E1D6A156DCFF}" destId="{F23F63D1-AFBF-4205-9D33-DE2730B4B0CB}" srcOrd="17" destOrd="0" presId="urn:microsoft.com/office/officeart/2005/8/layout/default#2"/>
    <dgm:cxn modelId="{8DCE4028-6ECE-4D29-AC60-DD1E7E576DB8}" type="presParOf" srcId="{A45938E9-0A23-4595-99F3-E1D6A156DCFF}" destId="{82C29838-3F96-4B74-B2EB-FF9E99CCDBE5}" srcOrd="18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132689-DD09-4A29-8F22-3ADA2E3AF8D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A2E4E74-D0BE-425B-BDF2-B0D43346A077}">
      <dgm:prSet phldrT="[Text]"/>
      <dgm:spPr>
        <a:solidFill>
          <a:srgbClr val="002060"/>
        </a:solidFill>
      </dgm:spPr>
      <dgm:t>
        <a:bodyPr/>
        <a:lstStyle/>
        <a:p>
          <a:r>
            <a:rPr lang="en-GB" b="1" dirty="0" err="1" smtClean="0">
              <a:latin typeface="Arial" pitchFamily="34" charset="0"/>
              <a:cs typeface="Arial" pitchFamily="34" charset="0"/>
            </a:rPr>
            <a:t>Opiniones</a:t>
          </a:r>
          <a:r>
            <a:rPr lang="en-GB" b="1" dirty="0" smtClean="0">
              <a:latin typeface="Arial" pitchFamily="34" charset="0"/>
              <a:cs typeface="Arial" pitchFamily="34" charset="0"/>
            </a:rPr>
            <a:t> </a:t>
          </a:r>
          <a:r>
            <a:rPr lang="en-GB" b="1" dirty="0" err="1" smtClean="0">
              <a:latin typeface="Arial" pitchFamily="34" charset="0"/>
              <a:cs typeface="Arial" pitchFamily="34" charset="0"/>
            </a:rPr>
            <a:t>publicadas</a:t>
          </a:r>
          <a:endParaRPr lang="en-GB" b="1" dirty="0">
            <a:latin typeface="Arial" pitchFamily="34" charset="0"/>
            <a:cs typeface="Arial" pitchFamily="34" charset="0"/>
          </a:endParaRPr>
        </a:p>
      </dgm:t>
    </dgm:pt>
    <dgm:pt modelId="{A75D82D9-4376-43BF-98EB-88E429B9D512}" type="parTrans" cxnId="{0B90056C-8C67-4735-A5ED-699B6F5663B6}">
      <dgm:prSet/>
      <dgm:spPr/>
      <dgm:t>
        <a:bodyPr/>
        <a:lstStyle/>
        <a:p>
          <a:endParaRPr lang="en-GB"/>
        </a:p>
      </dgm:t>
    </dgm:pt>
    <dgm:pt modelId="{E646D825-D5B3-486E-8A54-90DCD15270CB}" type="sibTrans" cxnId="{0B90056C-8C67-4735-A5ED-699B6F5663B6}">
      <dgm:prSet/>
      <dgm:spPr/>
      <dgm:t>
        <a:bodyPr/>
        <a:lstStyle/>
        <a:p>
          <a:endParaRPr lang="en-GB"/>
        </a:p>
      </dgm:t>
    </dgm:pt>
    <dgm:pt modelId="{F16EF783-7F87-4D9F-90DB-E9A66AD74D45}">
      <dgm:prSet phldrT="[Text]"/>
      <dgm:spPr>
        <a:solidFill>
          <a:srgbClr val="7030A0"/>
        </a:solidFill>
      </dgm:spPr>
      <dgm:t>
        <a:bodyPr/>
        <a:lstStyle/>
        <a:p>
          <a:r>
            <a:rPr lang="en-GB" b="1" dirty="0" smtClean="0">
              <a:latin typeface="Arial" pitchFamily="34" charset="0"/>
              <a:cs typeface="Arial" pitchFamily="34" charset="0"/>
            </a:rPr>
            <a:t>El Estado </a:t>
          </a:r>
          <a:r>
            <a:rPr lang="en-GB" b="1" dirty="0" err="1" smtClean="0">
              <a:latin typeface="Arial" pitchFamily="34" charset="0"/>
              <a:cs typeface="Arial" pitchFamily="34" charset="0"/>
            </a:rPr>
            <a:t>tiene</a:t>
          </a:r>
          <a:r>
            <a:rPr lang="en-GB" b="1" dirty="0" smtClean="0">
              <a:latin typeface="Arial" pitchFamily="34" charset="0"/>
              <a:cs typeface="Arial" pitchFamily="34" charset="0"/>
            </a:rPr>
            <a:t> 6 </a:t>
          </a:r>
          <a:r>
            <a:rPr lang="en-GB" b="1" dirty="0" err="1" smtClean="0">
              <a:latin typeface="Arial" pitchFamily="34" charset="0"/>
              <a:cs typeface="Arial" pitchFamily="34" charset="0"/>
            </a:rPr>
            <a:t>meses</a:t>
          </a:r>
          <a:r>
            <a:rPr lang="en-GB" b="1" dirty="0" smtClean="0">
              <a:latin typeface="Arial" pitchFamily="34" charset="0"/>
              <a:cs typeface="Arial" pitchFamily="34" charset="0"/>
            </a:rPr>
            <a:t> para </a:t>
          </a:r>
          <a:r>
            <a:rPr lang="en-GB" b="1" dirty="0" err="1" smtClean="0">
              <a:latin typeface="Arial" pitchFamily="34" charset="0"/>
              <a:cs typeface="Arial" pitchFamily="34" charset="0"/>
            </a:rPr>
            <a:t>presentar</a:t>
          </a:r>
          <a:r>
            <a:rPr lang="en-GB" b="1" dirty="0" smtClean="0">
              <a:latin typeface="Arial" pitchFamily="34" charset="0"/>
              <a:cs typeface="Arial" pitchFamily="34" charset="0"/>
            </a:rPr>
            <a:t> un </a:t>
          </a:r>
          <a:r>
            <a:rPr lang="en-GB" b="1" dirty="0" err="1" smtClean="0">
              <a:latin typeface="Arial" pitchFamily="34" charset="0"/>
              <a:cs typeface="Arial" pitchFamily="34" charset="0"/>
            </a:rPr>
            <a:t>informe</a:t>
          </a:r>
          <a:endParaRPr lang="en-GB" b="1" dirty="0">
            <a:latin typeface="Arial" pitchFamily="34" charset="0"/>
            <a:cs typeface="Arial" pitchFamily="34" charset="0"/>
          </a:endParaRPr>
        </a:p>
      </dgm:t>
    </dgm:pt>
    <dgm:pt modelId="{ADA97FE4-794A-41E7-A9A8-8A5557C447A0}" type="parTrans" cxnId="{8F8CE1AB-F79E-4554-B970-79B5C44D119B}">
      <dgm:prSet/>
      <dgm:spPr/>
      <dgm:t>
        <a:bodyPr/>
        <a:lstStyle/>
        <a:p>
          <a:endParaRPr lang="en-GB"/>
        </a:p>
      </dgm:t>
    </dgm:pt>
    <dgm:pt modelId="{7784B105-6B6C-452B-ADDD-6A5409A3BBA2}" type="sibTrans" cxnId="{8F8CE1AB-F79E-4554-B970-79B5C44D119B}">
      <dgm:prSet/>
      <dgm:spPr/>
      <dgm:t>
        <a:bodyPr/>
        <a:lstStyle/>
        <a:p>
          <a:endParaRPr lang="en-GB"/>
        </a:p>
      </dgm:t>
    </dgm:pt>
    <dgm:pt modelId="{B2FAA0AD-C2CC-41B9-904E-ACD10C2FA101}">
      <dgm:prSet phldrT="[Text]"/>
      <dgm:spPr>
        <a:solidFill>
          <a:srgbClr val="00B0F0"/>
        </a:solidFill>
      </dgm:spPr>
      <dgm:t>
        <a:bodyPr/>
        <a:lstStyle/>
        <a:p>
          <a:r>
            <a:rPr lang="en-GB" b="1" dirty="0" smtClean="0">
              <a:latin typeface="Arial" pitchFamily="34" charset="0"/>
              <a:cs typeface="Arial" pitchFamily="34" charset="0"/>
            </a:rPr>
            <a:t>El </a:t>
          </a:r>
          <a:r>
            <a:rPr lang="en-GB" b="1" dirty="0" err="1" smtClean="0">
              <a:latin typeface="Arial" pitchFamily="34" charset="0"/>
              <a:cs typeface="Arial" pitchFamily="34" charset="0"/>
            </a:rPr>
            <a:t>Comité</a:t>
          </a:r>
          <a:r>
            <a:rPr lang="en-GB" b="1" dirty="0" smtClean="0">
              <a:latin typeface="Arial" pitchFamily="34" charset="0"/>
              <a:cs typeface="Arial" pitchFamily="34" charset="0"/>
            </a:rPr>
            <a:t> </a:t>
          </a:r>
          <a:r>
            <a:rPr lang="en-GB" b="1" dirty="0" err="1" smtClean="0">
              <a:latin typeface="Arial" pitchFamily="34" charset="0"/>
              <a:cs typeface="Arial" pitchFamily="34" charset="0"/>
            </a:rPr>
            <a:t>puede</a:t>
          </a:r>
          <a:r>
            <a:rPr lang="en-GB" b="1" dirty="0" smtClean="0">
              <a:latin typeface="Arial" pitchFamily="34" charset="0"/>
              <a:cs typeface="Arial" pitchFamily="34" charset="0"/>
            </a:rPr>
            <a:t> </a:t>
          </a:r>
          <a:r>
            <a:rPr lang="en-GB" b="1" dirty="0" err="1" smtClean="0">
              <a:latin typeface="Arial" pitchFamily="34" charset="0"/>
              <a:cs typeface="Arial" pitchFamily="34" charset="0"/>
            </a:rPr>
            <a:t>buscar</a:t>
          </a:r>
          <a:r>
            <a:rPr lang="en-GB" b="1" dirty="0" smtClean="0">
              <a:latin typeface="Arial" pitchFamily="34" charset="0"/>
              <a:cs typeface="Arial" pitchFamily="34" charset="0"/>
            </a:rPr>
            <a:t> </a:t>
          </a:r>
          <a:r>
            <a:rPr lang="en-GB" b="1" dirty="0" err="1" smtClean="0">
              <a:latin typeface="Arial" pitchFamily="34" charset="0"/>
              <a:cs typeface="Arial" pitchFamily="34" charset="0"/>
            </a:rPr>
            <a:t>información</a:t>
          </a:r>
          <a:r>
            <a:rPr lang="en-GB" b="1" dirty="0" smtClean="0">
              <a:latin typeface="Arial" pitchFamily="34" charset="0"/>
              <a:cs typeface="Arial" pitchFamily="34" charset="0"/>
            </a:rPr>
            <a:t> </a:t>
          </a:r>
          <a:r>
            <a:rPr lang="en-GB" b="1" dirty="0" err="1" smtClean="0">
              <a:latin typeface="Arial" pitchFamily="34" charset="0"/>
              <a:cs typeface="Arial" pitchFamily="34" charset="0"/>
            </a:rPr>
            <a:t>adicional</a:t>
          </a:r>
          <a:endParaRPr lang="en-GB" b="1" dirty="0">
            <a:latin typeface="Arial" pitchFamily="34" charset="0"/>
            <a:cs typeface="Arial" pitchFamily="34" charset="0"/>
          </a:endParaRPr>
        </a:p>
      </dgm:t>
    </dgm:pt>
    <dgm:pt modelId="{08CB1D31-5482-411D-87DC-AB81D2A032FC}" type="parTrans" cxnId="{4CABFA09-F117-46B9-A2E4-F53DE1D49839}">
      <dgm:prSet/>
      <dgm:spPr/>
      <dgm:t>
        <a:bodyPr/>
        <a:lstStyle/>
        <a:p>
          <a:endParaRPr lang="en-GB"/>
        </a:p>
      </dgm:t>
    </dgm:pt>
    <dgm:pt modelId="{D6F7CC6D-B669-4FF4-9BEC-A8BFF3A82478}" type="sibTrans" cxnId="{4CABFA09-F117-46B9-A2E4-F53DE1D49839}">
      <dgm:prSet/>
      <dgm:spPr/>
      <dgm:t>
        <a:bodyPr/>
        <a:lstStyle/>
        <a:p>
          <a:endParaRPr lang="en-GB"/>
        </a:p>
      </dgm:t>
    </dgm:pt>
    <dgm:pt modelId="{01E4E68C-E503-45BA-8B5C-3AB2D2FBAEBF}">
      <dgm:prSet/>
      <dgm:spPr>
        <a:solidFill>
          <a:srgbClr val="92D050"/>
        </a:solidFill>
      </dgm:spPr>
      <dgm:t>
        <a:bodyPr/>
        <a:lstStyle/>
        <a:p>
          <a:r>
            <a:rPr lang="en-GB" b="1" dirty="0" smtClean="0">
              <a:latin typeface="Arial" pitchFamily="34" charset="0"/>
              <a:cs typeface="Arial" pitchFamily="34" charset="0"/>
            </a:rPr>
            <a:t>El Estado </a:t>
          </a:r>
          <a:r>
            <a:rPr lang="en-GB" b="1" dirty="0" err="1" smtClean="0">
              <a:latin typeface="Arial" pitchFamily="34" charset="0"/>
              <a:cs typeface="Arial" pitchFamily="34" charset="0"/>
            </a:rPr>
            <a:t>debe</a:t>
          </a:r>
          <a:r>
            <a:rPr lang="en-GB" b="1" dirty="0" smtClean="0">
              <a:latin typeface="Arial" pitchFamily="34" charset="0"/>
              <a:cs typeface="Arial" pitchFamily="34" charset="0"/>
            </a:rPr>
            <a:t> </a:t>
          </a:r>
          <a:r>
            <a:rPr lang="en-GB" b="1" dirty="0" err="1" smtClean="0">
              <a:latin typeface="Arial" pitchFamily="34" charset="0"/>
              <a:cs typeface="Arial" pitchFamily="34" charset="0"/>
            </a:rPr>
            <a:t>presentar</a:t>
          </a:r>
          <a:r>
            <a:rPr lang="en-GB" b="1" dirty="0" smtClean="0">
              <a:latin typeface="Arial" pitchFamily="34" charset="0"/>
              <a:cs typeface="Arial" pitchFamily="34" charset="0"/>
            </a:rPr>
            <a:t> un </a:t>
          </a:r>
          <a:r>
            <a:rPr lang="en-GB" b="1" dirty="0" err="1" smtClean="0">
              <a:latin typeface="Arial" pitchFamily="34" charset="0"/>
              <a:cs typeface="Arial" pitchFamily="34" charset="0"/>
            </a:rPr>
            <a:t>informe</a:t>
          </a:r>
          <a:r>
            <a:rPr lang="en-GB" b="1" dirty="0" smtClean="0">
              <a:latin typeface="Arial" pitchFamily="34" charset="0"/>
              <a:cs typeface="Arial" pitchFamily="34" charset="0"/>
            </a:rPr>
            <a:t> </a:t>
          </a:r>
          <a:r>
            <a:rPr lang="en-GB" b="1" dirty="0" err="1" smtClean="0">
              <a:latin typeface="Arial" pitchFamily="34" charset="0"/>
              <a:cs typeface="Arial" pitchFamily="34" charset="0"/>
            </a:rPr>
            <a:t>en</a:t>
          </a:r>
          <a:r>
            <a:rPr lang="en-GB" b="1" dirty="0" smtClean="0">
              <a:latin typeface="Arial" pitchFamily="34" charset="0"/>
              <a:cs typeface="Arial" pitchFamily="34" charset="0"/>
            </a:rPr>
            <a:t> el </a:t>
          </a:r>
          <a:r>
            <a:rPr lang="en-GB" b="1" dirty="0" err="1" smtClean="0">
              <a:latin typeface="Arial" pitchFamily="34" charset="0"/>
              <a:cs typeface="Arial" pitchFamily="34" charset="0"/>
            </a:rPr>
            <a:t>siguiente</a:t>
          </a:r>
          <a:r>
            <a:rPr lang="en-GB" b="1" dirty="0" smtClean="0">
              <a:latin typeface="Arial" pitchFamily="34" charset="0"/>
              <a:cs typeface="Arial" pitchFamily="34" charset="0"/>
            </a:rPr>
            <a:t> </a:t>
          </a:r>
          <a:r>
            <a:rPr lang="en-GB" b="1" dirty="0" err="1" smtClean="0">
              <a:latin typeface="Arial" pitchFamily="34" charset="0"/>
              <a:cs typeface="Arial" pitchFamily="34" charset="0"/>
            </a:rPr>
            <a:t>examen</a:t>
          </a:r>
          <a:r>
            <a:rPr lang="en-GB" b="1" dirty="0" smtClean="0">
              <a:latin typeface="Arial" pitchFamily="34" charset="0"/>
              <a:cs typeface="Arial" pitchFamily="34" charset="0"/>
            </a:rPr>
            <a:t> </a:t>
          </a:r>
          <a:r>
            <a:rPr lang="en-GB" b="1" dirty="0" err="1" smtClean="0">
              <a:latin typeface="Arial" pitchFamily="34" charset="0"/>
              <a:cs typeface="Arial" pitchFamily="34" charset="0"/>
            </a:rPr>
            <a:t>periódico</a:t>
          </a:r>
          <a:endParaRPr lang="en-GB" b="1" dirty="0" smtClean="0">
            <a:latin typeface="Arial" pitchFamily="34" charset="0"/>
            <a:cs typeface="Arial" pitchFamily="34" charset="0"/>
          </a:endParaRPr>
        </a:p>
        <a:p>
          <a:endParaRPr lang="en-GB" b="1" dirty="0">
            <a:latin typeface="Arial" pitchFamily="34" charset="0"/>
            <a:cs typeface="Arial" pitchFamily="34" charset="0"/>
          </a:endParaRPr>
        </a:p>
      </dgm:t>
    </dgm:pt>
    <dgm:pt modelId="{9B956D51-EC64-4539-BE27-44C9EC3388DE}" type="parTrans" cxnId="{D03F57EE-734A-4E22-903F-F912AD67D4CA}">
      <dgm:prSet/>
      <dgm:spPr/>
      <dgm:t>
        <a:bodyPr/>
        <a:lstStyle/>
        <a:p>
          <a:endParaRPr lang="en-GB"/>
        </a:p>
      </dgm:t>
    </dgm:pt>
    <dgm:pt modelId="{EBAD0D94-785B-442D-98D7-F69E41575616}" type="sibTrans" cxnId="{D03F57EE-734A-4E22-903F-F912AD67D4CA}">
      <dgm:prSet/>
      <dgm:spPr/>
      <dgm:t>
        <a:bodyPr/>
        <a:lstStyle/>
        <a:p>
          <a:endParaRPr lang="en-GB"/>
        </a:p>
      </dgm:t>
    </dgm:pt>
    <dgm:pt modelId="{AB333D6B-2402-4F78-AFE8-B71AC8111AA2}" type="pres">
      <dgm:prSet presAssocID="{22132689-DD09-4A29-8F22-3ADA2E3AF8D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3A1B427-5432-4B42-B4A4-76B36DC1C86B}" type="pres">
      <dgm:prSet presAssocID="{5A2E4E74-D0BE-425B-BDF2-B0D43346A07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2F30FD9-1473-403F-AF4D-B3516BDE1B8E}" type="pres">
      <dgm:prSet presAssocID="{E646D825-D5B3-486E-8A54-90DCD15270CB}" presName="sibTrans" presStyleLbl="sibTrans2D1" presStyleIdx="0" presStyleCnt="3"/>
      <dgm:spPr/>
      <dgm:t>
        <a:bodyPr/>
        <a:lstStyle/>
        <a:p>
          <a:endParaRPr lang="en-GB"/>
        </a:p>
      </dgm:t>
    </dgm:pt>
    <dgm:pt modelId="{3E3F6565-FF3A-483D-88DE-D7AB721057ED}" type="pres">
      <dgm:prSet presAssocID="{E646D825-D5B3-486E-8A54-90DCD15270CB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CA1D6F77-0A5D-45E8-B0F2-34422D2906DE}" type="pres">
      <dgm:prSet presAssocID="{F16EF783-7F87-4D9F-90DB-E9A66AD74D4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AC8847A-DC85-4528-96A0-D125BD567220}" type="pres">
      <dgm:prSet presAssocID="{7784B105-6B6C-452B-ADDD-6A5409A3BBA2}" presName="sibTrans" presStyleLbl="sibTrans2D1" presStyleIdx="1" presStyleCnt="3"/>
      <dgm:spPr/>
      <dgm:t>
        <a:bodyPr/>
        <a:lstStyle/>
        <a:p>
          <a:endParaRPr lang="en-GB"/>
        </a:p>
      </dgm:t>
    </dgm:pt>
    <dgm:pt modelId="{9DBC9018-DAF7-48B3-9FD0-2CCE3C07D1DF}" type="pres">
      <dgm:prSet presAssocID="{7784B105-6B6C-452B-ADDD-6A5409A3BBA2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8DACFAD4-4AFD-47E7-A616-7FA72EEEE8CC}" type="pres">
      <dgm:prSet presAssocID="{B2FAA0AD-C2CC-41B9-904E-ACD10C2FA10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0177A61-B600-4B92-B054-54E135EB3DEB}" type="pres">
      <dgm:prSet presAssocID="{D6F7CC6D-B669-4FF4-9BEC-A8BFF3A82478}" presName="sibTrans" presStyleLbl="sibTrans2D1" presStyleIdx="2" presStyleCnt="3"/>
      <dgm:spPr/>
      <dgm:t>
        <a:bodyPr/>
        <a:lstStyle/>
        <a:p>
          <a:endParaRPr lang="en-GB"/>
        </a:p>
      </dgm:t>
    </dgm:pt>
    <dgm:pt modelId="{8B11E929-075E-43B3-96E8-C7247092F1FF}" type="pres">
      <dgm:prSet presAssocID="{D6F7CC6D-B669-4FF4-9BEC-A8BFF3A82478}" presName="connectorText" presStyleLbl="sibTrans2D1" presStyleIdx="2" presStyleCnt="3"/>
      <dgm:spPr/>
      <dgm:t>
        <a:bodyPr/>
        <a:lstStyle/>
        <a:p>
          <a:endParaRPr lang="en-GB"/>
        </a:p>
      </dgm:t>
    </dgm:pt>
    <dgm:pt modelId="{09FC54BE-C33B-4C33-8215-82590D9B0E02}" type="pres">
      <dgm:prSet presAssocID="{01E4E68C-E503-45BA-8B5C-3AB2D2FBAEB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C8B95DB-C944-4E88-BC09-F3AB9EAFE7C6}" type="presOf" srcId="{E646D825-D5B3-486E-8A54-90DCD15270CB}" destId="{F2F30FD9-1473-403F-AF4D-B3516BDE1B8E}" srcOrd="0" destOrd="0" presId="urn:microsoft.com/office/officeart/2005/8/layout/process1"/>
    <dgm:cxn modelId="{23CA22C0-FF2E-46F2-AF4A-7308871B2A81}" type="presOf" srcId="{E646D825-D5B3-486E-8A54-90DCD15270CB}" destId="{3E3F6565-FF3A-483D-88DE-D7AB721057ED}" srcOrd="1" destOrd="0" presId="urn:microsoft.com/office/officeart/2005/8/layout/process1"/>
    <dgm:cxn modelId="{B588B676-48D5-4BB3-84D3-650FE0452D11}" type="presOf" srcId="{5A2E4E74-D0BE-425B-BDF2-B0D43346A077}" destId="{43A1B427-5432-4B42-B4A4-76B36DC1C86B}" srcOrd="0" destOrd="0" presId="urn:microsoft.com/office/officeart/2005/8/layout/process1"/>
    <dgm:cxn modelId="{4CABFA09-F117-46B9-A2E4-F53DE1D49839}" srcId="{22132689-DD09-4A29-8F22-3ADA2E3AF8D3}" destId="{B2FAA0AD-C2CC-41B9-904E-ACD10C2FA101}" srcOrd="2" destOrd="0" parTransId="{08CB1D31-5482-411D-87DC-AB81D2A032FC}" sibTransId="{D6F7CC6D-B669-4FF4-9BEC-A8BFF3A82478}"/>
    <dgm:cxn modelId="{D787521A-8413-4A54-AA8C-D9391A58C8C2}" type="presOf" srcId="{D6F7CC6D-B669-4FF4-9BEC-A8BFF3A82478}" destId="{8B11E929-075E-43B3-96E8-C7247092F1FF}" srcOrd="1" destOrd="0" presId="urn:microsoft.com/office/officeart/2005/8/layout/process1"/>
    <dgm:cxn modelId="{92C99320-BB24-4A4D-B76C-21F46FB064C8}" type="presOf" srcId="{F16EF783-7F87-4D9F-90DB-E9A66AD74D45}" destId="{CA1D6F77-0A5D-45E8-B0F2-34422D2906DE}" srcOrd="0" destOrd="0" presId="urn:microsoft.com/office/officeart/2005/8/layout/process1"/>
    <dgm:cxn modelId="{6450F024-D798-4E61-9F6A-4B20D0E504EE}" type="presOf" srcId="{D6F7CC6D-B669-4FF4-9BEC-A8BFF3A82478}" destId="{F0177A61-B600-4B92-B054-54E135EB3DEB}" srcOrd="0" destOrd="0" presId="urn:microsoft.com/office/officeart/2005/8/layout/process1"/>
    <dgm:cxn modelId="{BA15922A-DAF0-4642-AFC4-6EBC34001C74}" type="presOf" srcId="{22132689-DD09-4A29-8F22-3ADA2E3AF8D3}" destId="{AB333D6B-2402-4F78-AFE8-B71AC8111AA2}" srcOrd="0" destOrd="0" presId="urn:microsoft.com/office/officeart/2005/8/layout/process1"/>
    <dgm:cxn modelId="{0B90056C-8C67-4735-A5ED-699B6F5663B6}" srcId="{22132689-DD09-4A29-8F22-3ADA2E3AF8D3}" destId="{5A2E4E74-D0BE-425B-BDF2-B0D43346A077}" srcOrd="0" destOrd="0" parTransId="{A75D82D9-4376-43BF-98EB-88E429B9D512}" sibTransId="{E646D825-D5B3-486E-8A54-90DCD15270CB}"/>
    <dgm:cxn modelId="{D03F57EE-734A-4E22-903F-F912AD67D4CA}" srcId="{22132689-DD09-4A29-8F22-3ADA2E3AF8D3}" destId="{01E4E68C-E503-45BA-8B5C-3AB2D2FBAEBF}" srcOrd="3" destOrd="0" parTransId="{9B956D51-EC64-4539-BE27-44C9EC3388DE}" sibTransId="{EBAD0D94-785B-442D-98D7-F69E41575616}"/>
    <dgm:cxn modelId="{780FE50B-F6BD-4604-AE1E-73B74D67A32A}" type="presOf" srcId="{B2FAA0AD-C2CC-41B9-904E-ACD10C2FA101}" destId="{8DACFAD4-4AFD-47E7-A616-7FA72EEEE8CC}" srcOrd="0" destOrd="0" presId="urn:microsoft.com/office/officeart/2005/8/layout/process1"/>
    <dgm:cxn modelId="{61390242-BA57-49BB-97C8-7CF7E7661B93}" type="presOf" srcId="{7784B105-6B6C-452B-ADDD-6A5409A3BBA2}" destId="{9DBC9018-DAF7-48B3-9FD0-2CCE3C07D1DF}" srcOrd="1" destOrd="0" presId="urn:microsoft.com/office/officeart/2005/8/layout/process1"/>
    <dgm:cxn modelId="{4E7A92F8-1425-4EAA-8C30-492BDCE7D3D1}" type="presOf" srcId="{01E4E68C-E503-45BA-8B5C-3AB2D2FBAEBF}" destId="{09FC54BE-C33B-4C33-8215-82590D9B0E02}" srcOrd="0" destOrd="0" presId="urn:microsoft.com/office/officeart/2005/8/layout/process1"/>
    <dgm:cxn modelId="{8F8CE1AB-F79E-4554-B970-79B5C44D119B}" srcId="{22132689-DD09-4A29-8F22-3ADA2E3AF8D3}" destId="{F16EF783-7F87-4D9F-90DB-E9A66AD74D45}" srcOrd="1" destOrd="0" parTransId="{ADA97FE4-794A-41E7-A9A8-8A5557C447A0}" sibTransId="{7784B105-6B6C-452B-ADDD-6A5409A3BBA2}"/>
    <dgm:cxn modelId="{8C2975C6-27DC-4DEF-A89A-4E61E9E2E3C0}" type="presOf" srcId="{7784B105-6B6C-452B-ADDD-6A5409A3BBA2}" destId="{5AC8847A-DC85-4528-96A0-D125BD567220}" srcOrd="0" destOrd="0" presId="urn:microsoft.com/office/officeart/2005/8/layout/process1"/>
    <dgm:cxn modelId="{41689CF0-B1ED-401D-A524-8B78B3F96E1E}" type="presParOf" srcId="{AB333D6B-2402-4F78-AFE8-B71AC8111AA2}" destId="{43A1B427-5432-4B42-B4A4-76B36DC1C86B}" srcOrd="0" destOrd="0" presId="urn:microsoft.com/office/officeart/2005/8/layout/process1"/>
    <dgm:cxn modelId="{8EEC55C8-5B7A-4C6D-BC76-32A6491C16EC}" type="presParOf" srcId="{AB333D6B-2402-4F78-AFE8-B71AC8111AA2}" destId="{F2F30FD9-1473-403F-AF4D-B3516BDE1B8E}" srcOrd="1" destOrd="0" presId="urn:microsoft.com/office/officeart/2005/8/layout/process1"/>
    <dgm:cxn modelId="{60216110-661D-4240-A7CE-B6AD98D0A49A}" type="presParOf" srcId="{F2F30FD9-1473-403F-AF4D-B3516BDE1B8E}" destId="{3E3F6565-FF3A-483D-88DE-D7AB721057ED}" srcOrd="0" destOrd="0" presId="urn:microsoft.com/office/officeart/2005/8/layout/process1"/>
    <dgm:cxn modelId="{3442705B-6674-4EB4-B0C5-F14B7D6ABE1D}" type="presParOf" srcId="{AB333D6B-2402-4F78-AFE8-B71AC8111AA2}" destId="{CA1D6F77-0A5D-45E8-B0F2-34422D2906DE}" srcOrd="2" destOrd="0" presId="urn:microsoft.com/office/officeart/2005/8/layout/process1"/>
    <dgm:cxn modelId="{3797A7CC-4257-4693-88F2-0D761C4CFD25}" type="presParOf" srcId="{AB333D6B-2402-4F78-AFE8-B71AC8111AA2}" destId="{5AC8847A-DC85-4528-96A0-D125BD567220}" srcOrd="3" destOrd="0" presId="urn:microsoft.com/office/officeart/2005/8/layout/process1"/>
    <dgm:cxn modelId="{73ABD21B-61D0-4AA9-B11E-066B33FDCFE7}" type="presParOf" srcId="{5AC8847A-DC85-4528-96A0-D125BD567220}" destId="{9DBC9018-DAF7-48B3-9FD0-2CCE3C07D1DF}" srcOrd="0" destOrd="0" presId="urn:microsoft.com/office/officeart/2005/8/layout/process1"/>
    <dgm:cxn modelId="{80503A5A-547E-4847-BCAA-559F5B74A0D1}" type="presParOf" srcId="{AB333D6B-2402-4F78-AFE8-B71AC8111AA2}" destId="{8DACFAD4-4AFD-47E7-A616-7FA72EEEE8CC}" srcOrd="4" destOrd="0" presId="urn:microsoft.com/office/officeart/2005/8/layout/process1"/>
    <dgm:cxn modelId="{3F5A3C1B-C316-41F2-8A26-2E53CBB46803}" type="presParOf" srcId="{AB333D6B-2402-4F78-AFE8-B71AC8111AA2}" destId="{F0177A61-B600-4B92-B054-54E135EB3DEB}" srcOrd="5" destOrd="0" presId="urn:microsoft.com/office/officeart/2005/8/layout/process1"/>
    <dgm:cxn modelId="{09ABB340-E6B0-4799-B266-DB69639D92F7}" type="presParOf" srcId="{F0177A61-B600-4B92-B054-54E135EB3DEB}" destId="{8B11E929-075E-43B3-96E8-C7247092F1FF}" srcOrd="0" destOrd="0" presId="urn:microsoft.com/office/officeart/2005/8/layout/process1"/>
    <dgm:cxn modelId="{420162A2-1F29-47D2-A76D-0FE9C9240563}" type="presParOf" srcId="{AB333D6B-2402-4F78-AFE8-B71AC8111AA2}" destId="{09FC54BE-C33B-4C33-8215-82590D9B0E02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897B63B-8E15-4277-B69A-25F412095FC9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81C336F-8EB1-4EDE-89E2-D43532287604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/>
            <a:t>Se </a:t>
          </a:r>
          <a:r>
            <a:rPr lang="en-GB" dirty="0" err="1" smtClean="0"/>
            <a:t>recibe</a:t>
          </a:r>
          <a:r>
            <a:rPr lang="en-GB" dirty="0" smtClean="0"/>
            <a:t> </a:t>
          </a:r>
          <a:r>
            <a:rPr lang="en-GB" dirty="0" err="1" smtClean="0"/>
            <a:t>información</a:t>
          </a:r>
          <a:r>
            <a:rPr lang="en-GB" dirty="0" smtClean="0"/>
            <a:t> </a:t>
          </a:r>
          <a:r>
            <a:rPr lang="en-GB" dirty="0" err="1" smtClean="0"/>
            <a:t>fiable</a:t>
          </a:r>
          <a:r>
            <a:rPr lang="en-GB" dirty="0" smtClean="0"/>
            <a:t> </a:t>
          </a:r>
          <a:r>
            <a:rPr lang="en-GB" dirty="0" err="1" smtClean="0"/>
            <a:t>sobre</a:t>
          </a:r>
          <a:r>
            <a:rPr lang="en-GB" dirty="0" smtClean="0"/>
            <a:t> </a:t>
          </a:r>
          <a:r>
            <a:rPr lang="en-GB" dirty="0" err="1" smtClean="0"/>
            <a:t>violaciones</a:t>
          </a:r>
          <a:r>
            <a:rPr lang="en-GB" dirty="0" smtClean="0"/>
            <a:t> graves o </a:t>
          </a:r>
          <a:r>
            <a:rPr lang="en-GB" dirty="0" err="1" smtClean="0"/>
            <a:t>sistemáticas</a:t>
          </a:r>
          <a:endParaRPr lang="en-GB" dirty="0"/>
        </a:p>
      </dgm:t>
    </dgm:pt>
    <dgm:pt modelId="{636C987D-D7E3-42A8-94B7-AE5F5B9A69A8}" type="parTrans" cxnId="{7AC3F11B-20A2-4A32-B2FB-7009F2061B74}">
      <dgm:prSet/>
      <dgm:spPr/>
      <dgm:t>
        <a:bodyPr/>
        <a:lstStyle/>
        <a:p>
          <a:endParaRPr lang="en-GB"/>
        </a:p>
      </dgm:t>
    </dgm:pt>
    <dgm:pt modelId="{CBF8F1B0-47E3-4AEF-B575-4EC871810125}" type="sibTrans" cxnId="{7AC3F11B-20A2-4A32-B2FB-7009F2061B74}">
      <dgm:prSet/>
      <dgm:spPr/>
      <dgm:t>
        <a:bodyPr/>
        <a:lstStyle/>
        <a:p>
          <a:endParaRPr lang="en-GB"/>
        </a:p>
      </dgm:t>
    </dgm:pt>
    <dgm:pt modelId="{B5751FBD-0A56-4DCD-BAD1-51AB0BF076FB}">
      <dgm:prSet phldrT="[Text]"/>
      <dgm:spPr>
        <a:solidFill>
          <a:srgbClr val="FFC000"/>
        </a:solidFill>
      </dgm:spPr>
      <dgm:t>
        <a:bodyPr/>
        <a:lstStyle/>
        <a:p>
          <a:r>
            <a:rPr lang="en-GB" dirty="0" smtClean="0"/>
            <a:t>Se </a:t>
          </a:r>
          <a:r>
            <a:rPr lang="en-GB" dirty="0" err="1" smtClean="0"/>
            <a:t>invita</a:t>
          </a:r>
          <a:r>
            <a:rPr lang="en-GB" dirty="0" smtClean="0"/>
            <a:t> al Estado a que </a:t>
          </a:r>
          <a:r>
            <a:rPr lang="en-GB" dirty="0" err="1" smtClean="0"/>
            <a:t>coopere</a:t>
          </a:r>
          <a:endParaRPr lang="en-GB" dirty="0"/>
        </a:p>
      </dgm:t>
    </dgm:pt>
    <dgm:pt modelId="{5E161429-5826-4E2A-9B39-A00E568406EB}" type="parTrans" cxnId="{974E23D8-B44B-4C20-8ED1-93BA1AE8129C}">
      <dgm:prSet/>
      <dgm:spPr/>
      <dgm:t>
        <a:bodyPr/>
        <a:lstStyle/>
        <a:p>
          <a:endParaRPr lang="en-GB"/>
        </a:p>
      </dgm:t>
    </dgm:pt>
    <dgm:pt modelId="{8A7C504E-D9A7-4237-9C1D-947B5BE15C0D}" type="sibTrans" cxnId="{974E23D8-B44B-4C20-8ED1-93BA1AE8129C}">
      <dgm:prSet/>
      <dgm:spPr/>
      <dgm:t>
        <a:bodyPr/>
        <a:lstStyle/>
        <a:p>
          <a:endParaRPr lang="en-GB"/>
        </a:p>
      </dgm:t>
    </dgm:pt>
    <dgm:pt modelId="{8130D102-5EE7-409F-B0BF-0C73B6FDBF97}">
      <dgm:prSet phldrT="[Text]"/>
      <dgm:spPr>
        <a:solidFill>
          <a:srgbClr val="92D050"/>
        </a:solidFill>
      </dgm:spPr>
      <dgm:t>
        <a:bodyPr/>
        <a:lstStyle/>
        <a:p>
          <a:r>
            <a:rPr lang="en-GB" dirty="0" smtClean="0"/>
            <a:t>Se </a:t>
          </a:r>
          <a:r>
            <a:rPr lang="en-GB" dirty="0" err="1" smtClean="0"/>
            <a:t>designa</a:t>
          </a:r>
          <a:r>
            <a:rPr lang="en-GB" dirty="0" smtClean="0"/>
            <a:t> a </a:t>
          </a:r>
          <a:r>
            <a:rPr lang="en-GB" dirty="0" err="1" smtClean="0"/>
            <a:t>uno</a:t>
          </a:r>
          <a:r>
            <a:rPr lang="en-GB" dirty="0" smtClean="0"/>
            <a:t> o </a:t>
          </a:r>
          <a:r>
            <a:rPr lang="en-GB" dirty="0" err="1" smtClean="0"/>
            <a:t>varios</a:t>
          </a:r>
          <a:r>
            <a:rPr lang="en-GB" dirty="0" smtClean="0"/>
            <a:t> </a:t>
          </a:r>
          <a:r>
            <a:rPr lang="en-GB" dirty="0" err="1" smtClean="0"/>
            <a:t>miembros</a:t>
          </a:r>
          <a:r>
            <a:rPr lang="en-GB" dirty="0" smtClean="0"/>
            <a:t> del </a:t>
          </a:r>
          <a:r>
            <a:rPr lang="en-GB" dirty="0" err="1" smtClean="0"/>
            <a:t>Comité</a:t>
          </a:r>
          <a:r>
            <a:rPr lang="en-GB" dirty="0" smtClean="0"/>
            <a:t> para que </a:t>
          </a:r>
          <a:r>
            <a:rPr lang="en-GB" dirty="0" err="1" smtClean="0"/>
            <a:t>realicen</a:t>
          </a:r>
          <a:r>
            <a:rPr lang="en-GB" dirty="0" smtClean="0"/>
            <a:t> la </a:t>
          </a:r>
          <a:r>
            <a:rPr lang="en-GB" dirty="0" err="1" smtClean="0"/>
            <a:t>investigación</a:t>
          </a:r>
          <a:endParaRPr lang="en-GB" dirty="0"/>
        </a:p>
      </dgm:t>
    </dgm:pt>
    <dgm:pt modelId="{CF4D3662-A3A7-40BA-9BDA-14E48EDF4416}" type="parTrans" cxnId="{2848EB97-9C46-479E-BCBA-85E2228B44F4}">
      <dgm:prSet/>
      <dgm:spPr/>
      <dgm:t>
        <a:bodyPr/>
        <a:lstStyle/>
        <a:p>
          <a:endParaRPr lang="en-GB"/>
        </a:p>
      </dgm:t>
    </dgm:pt>
    <dgm:pt modelId="{4030CBBF-9F3F-4612-9209-B88AEC181496}" type="sibTrans" cxnId="{2848EB97-9C46-479E-BCBA-85E2228B44F4}">
      <dgm:prSet/>
      <dgm:spPr/>
      <dgm:t>
        <a:bodyPr/>
        <a:lstStyle/>
        <a:p>
          <a:endParaRPr lang="en-GB"/>
        </a:p>
      </dgm:t>
    </dgm:pt>
    <dgm:pt modelId="{CDDA1BCC-D724-40C7-B9B2-EE28CA37B8DD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Se </a:t>
          </a:r>
          <a:r>
            <a:rPr lang="en-GB" dirty="0" err="1" smtClean="0"/>
            <a:t>visita</a:t>
          </a:r>
          <a:r>
            <a:rPr lang="en-GB" dirty="0" smtClean="0"/>
            <a:t> al </a:t>
          </a:r>
          <a:r>
            <a:rPr lang="en-GB" dirty="0" err="1" smtClean="0"/>
            <a:t>país</a:t>
          </a:r>
          <a:r>
            <a:rPr lang="en-GB" dirty="0" smtClean="0"/>
            <a:t>, </a:t>
          </a:r>
          <a:r>
            <a:rPr lang="en-GB" dirty="0" err="1" smtClean="0"/>
            <a:t>si</a:t>
          </a:r>
          <a:r>
            <a:rPr lang="en-GB" dirty="0" smtClean="0"/>
            <a:t> el Estado </a:t>
          </a:r>
          <a:r>
            <a:rPr lang="en-GB" dirty="0" err="1" smtClean="0"/>
            <a:t>acepta</a:t>
          </a:r>
          <a:endParaRPr lang="en-GB" dirty="0"/>
        </a:p>
      </dgm:t>
    </dgm:pt>
    <dgm:pt modelId="{79D9B583-A312-418A-83C7-72DECAC322C8}" type="parTrans" cxnId="{420E6043-B19E-4F81-BBBC-39C69A23FFEF}">
      <dgm:prSet/>
      <dgm:spPr/>
      <dgm:t>
        <a:bodyPr/>
        <a:lstStyle/>
        <a:p>
          <a:endParaRPr lang="en-GB"/>
        </a:p>
      </dgm:t>
    </dgm:pt>
    <dgm:pt modelId="{D590976F-DEB1-459A-BD0D-C46B3B7CAF52}" type="sibTrans" cxnId="{420E6043-B19E-4F81-BBBC-39C69A23FFEF}">
      <dgm:prSet/>
      <dgm:spPr/>
      <dgm:t>
        <a:bodyPr/>
        <a:lstStyle/>
        <a:p>
          <a:endParaRPr lang="en-GB"/>
        </a:p>
      </dgm:t>
    </dgm:pt>
    <dgm:pt modelId="{6779EFE9-C6D6-4D0F-A5D3-86ECCBF8FDA0}">
      <dgm:prSet phldrT="[Text]"/>
      <dgm:spPr>
        <a:solidFill>
          <a:srgbClr val="7030A0"/>
        </a:solidFill>
      </dgm:spPr>
      <dgm:t>
        <a:bodyPr/>
        <a:lstStyle/>
        <a:p>
          <a:r>
            <a:rPr lang="en-GB" dirty="0" err="1" smtClean="0"/>
            <a:t>Conclusiones</a:t>
          </a:r>
          <a:r>
            <a:rPr lang="en-GB" dirty="0" smtClean="0"/>
            <a:t>, </a:t>
          </a:r>
          <a:r>
            <a:rPr lang="en-GB" dirty="0" err="1" smtClean="0"/>
            <a:t>comentarios</a:t>
          </a:r>
          <a:r>
            <a:rPr lang="en-GB" dirty="0" smtClean="0"/>
            <a:t> y </a:t>
          </a:r>
          <a:r>
            <a:rPr lang="en-GB" dirty="0" err="1" smtClean="0"/>
            <a:t>recomendaciones</a:t>
          </a:r>
          <a:r>
            <a:rPr lang="en-GB" dirty="0" smtClean="0"/>
            <a:t> se </a:t>
          </a:r>
          <a:r>
            <a:rPr lang="en-GB" dirty="0" err="1" smtClean="0"/>
            <a:t>transmiten</a:t>
          </a:r>
          <a:r>
            <a:rPr lang="en-GB" dirty="0" smtClean="0"/>
            <a:t> al Estado</a:t>
          </a:r>
          <a:endParaRPr lang="en-GB" dirty="0"/>
        </a:p>
      </dgm:t>
    </dgm:pt>
    <dgm:pt modelId="{141BECCD-41E9-4BBD-9B00-20DC76C679CF}" type="parTrans" cxnId="{2FE192F4-8976-4D75-88A6-78685C657E68}">
      <dgm:prSet/>
      <dgm:spPr/>
      <dgm:t>
        <a:bodyPr/>
        <a:lstStyle/>
        <a:p>
          <a:endParaRPr lang="en-GB"/>
        </a:p>
      </dgm:t>
    </dgm:pt>
    <dgm:pt modelId="{E2AE8AA7-B7C2-4A43-B796-C77D80AC0A30}" type="sibTrans" cxnId="{2FE192F4-8976-4D75-88A6-78685C657E68}">
      <dgm:prSet/>
      <dgm:spPr/>
      <dgm:t>
        <a:bodyPr/>
        <a:lstStyle/>
        <a:p>
          <a:endParaRPr lang="en-GB"/>
        </a:p>
      </dgm:t>
    </dgm:pt>
    <dgm:pt modelId="{D0611277-6238-4156-8CB0-FAB989DC3B57}">
      <dgm:prSet phldrT="[Text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El Estado </a:t>
          </a:r>
          <a:r>
            <a:rPr lang="en-GB" dirty="0" err="1" smtClean="0"/>
            <a:t>debe</a:t>
          </a:r>
          <a:r>
            <a:rPr lang="en-GB" dirty="0" smtClean="0"/>
            <a:t> </a:t>
          </a:r>
          <a:r>
            <a:rPr lang="en-GB" dirty="0" err="1" smtClean="0"/>
            <a:t>transmitir</a:t>
          </a:r>
          <a:r>
            <a:rPr lang="en-GB" dirty="0" smtClean="0"/>
            <a:t> sus </a:t>
          </a:r>
          <a:r>
            <a:rPr lang="en-GB" dirty="0" err="1" smtClean="0"/>
            <a:t>observaciones</a:t>
          </a:r>
          <a:r>
            <a:rPr lang="en-GB" dirty="0" smtClean="0"/>
            <a:t> a </a:t>
          </a:r>
          <a:r>
            <a:rPr lang="en-GB" dirty="0" err="1" smtClean="0"/>
            <a:t>más</a:t>
          </a:r>
          <a:r>
            <a:rPr lang="en-GB" dirty="0" smtClean="0"/>
            <a:t> </a:t>
          </a:r>
          <a:r>
            <a:rPr lang="en-GB" dirty="0" err="1" smtClean="0"/>
            <a:t>tardar</a:t>
          </a:r>
          <a:r>
            <a:rPr lang="en-GB" dirty="0" smtClean="0"/>
            <a:t> </a:t>
          </a:r>
          <a:r>
            <a:rPr lang="en-GB" dirty="0" err="1" smtClean="0"/>
            <a:t>en</a:t>
          </a:r>
          <a:r>
            <a:rPr lang="en-GB" dirty="0" smtClean="0"/>
            <a:t> 6 </a:t>
          </a:r>
          <a:r>
            <a:rPr lang="en-GB" dirty="0" err="1" smtClean="0"/>
            <a:t>meses</a:t>
          </a:r>
          <a:endParaRPr lang="en-GB" dirty="0"/>
        </a:p>
      </dgm:t>
    </dgm:pt>
    <dgm:pt modelId="{FF60695D-85F0-4B21-8416-CAEBC1B3972A}" type="parTrans" cxnId="{B9D9F16A-9AC9-40D5-A5A6-95D9DD70D5EA}">
      <dgm:prSet/>
      <dgm:spPr/>
      <dgm:t>
        <a:bodyPr/>
        <a:lstStyle/>
        <a:p>
          <a:endParaRPr lang="en-GB"/>
        </a:p>
      </dgm:t>
    </dgm:pt>
    <dgm:pt modelId="{76B8C568-8674-4525-AC64-6780FCD57CF9}" type="sibTrans" cxnId="{B9D9F16A-9AC9-40D5-A5A6-95D9DD70D5EA}">
      <dgm:prSet/>
      <dgm:spPr/>
      <dgm:t>
        <a:bodyPr/>
        <a:lstStyle/>
        <a:p>
          <a:endParaRPr lang="en-GB"/>
        </a:p>
      </dgm:t>
    </dgm:pt>
    <dgm:pt modelId="{F228E414-F7AA-4B46-B02B-C2A4910191E0}">
      <dgm:prSet phldrT="[Text]"/>
      <dgm:spPr>
        <a:solidFill>
          <a:srgbClr val="00B050"/>
        </a:solidFill>
      </dgm:spPr>
      <dgm:t>
        <a:bodyPr/>
        <a:lstStyle/>
        <a:p>
          <a:r>
            <a:rPr lang="en-GB" dirty="0" smtClean="0"/>
            <a:t>Se </a:t>
          </a:r>
          <a:r>
            <a:rPr lang="en-GB" dirty="0" err="1" smtClean="0"/>
            <a:t>invita</a:t>
          </a:r>
          <a:r>
            <a:rPr lang="en-GB" dirty="0" smtClean="0"/>
            <a:t> al Estado a que </a:t>
          </a:r>
          <a:r>
            <a:rPr lang="en-GB" dirty="0" err="1" smtClean="0"/>
            <a:t>presente</a:t>
          </a:r>
          <a:r>
            <a:rPr lang="en-GB" dirty="0" smtClean="0"/>
            <a:t> un </a:t>
          </a:r>
          <a:r>
            <a:rPr lang="en-GB" dirty="0" err="1" smtClean="0"/>
            <a:t>informe</a:t>
          </a:r>
          <a:r>
            <a:rPr lang="en-GB" dirty="0" smtClean="0"/>
            <a:t> </a:t>
          </a:r>
          <a:r>
            <a:rPr lang="en-GB" dirty="0" err="1" smtClean="0"/>
            <a:t>en</a:t>
          </a:r>
          <a:r>
            <a:rPr lang="en-GB" dirty="0" smtClean="0"/>
            <a:t> </a:t>
          </a:r>
          <a:r>
            <a:rPr lang="en-GB" dirty="0" err="1" smtClean="0"/>
            <a:t>su</a:t>
          </a:r>
          <a:r>
            <a:rPr lang="en-GB" dirty="0" smtClean="0"/>
            <a:t> </a:t>
          </a:r>
          <a:r>
            <a:rPr lang="en-GB" dirty="0" err="1" smtClean="0"/>
            <a:t>próximo</a:t>
          </a:r>
          <a:r>
            <a:rPr lang="en-GB" dirty="0" smtClean="0"/>
            <a:t> </a:t>
          </a:r>
          <a:r>
            <a:rPr lang="en-GB" dirty="0" err="1" smtClean="0"/>
            <a:t>examen</a:t>
          </a:r>
          <a:r>
            <a:rPr lang="en-GB" dirty="0" smtClean="0"/>
            <a:t> </a:t>
          </a:r>
          <a:r>
            <a:rPr lang="en-GB" dirty="0" err="1" smtClean="0"/>
            <a:t>periódico</a:t>
          </a:r>
          <a:endParaRPr lang="en-GB" dirty="0"/>
        </a:p>
      </dgm:t>
    </dgm:pt>
    <dgm:pt modelId="{2256EA04-8D9B-4955-A994-0E4DAC6A08C1}" type="parTrans" cxnId="{E3281228-26C8-4158-B3A2-A35C059E7421}">
      <dgm:prSet/>
      <dgm:spPr/>
      <dgm:t>
        <a:bodyPr/>
        <a:lstStyle/>
        <a:p>
          <a:endParaRPr lang="en-GB"/>
        </a:p>
      </dgm:t>
    </dgm:pt>
    <dgm:pt modelId="{FC1059CC-C7B9-43A2-9946-2DB958672097}" type="sibTrans" cxnId="{E3281228-26C8-4158-B3A2-A35C059E7421}">
      <dgm:prSet/>
      <dgm:spPr/>
      <dgm:t>
        <a:bodyPr/>
        <a:lstStyle/>
        <a:p>
          <a:endParaRPr lang="en-GB"/>
        </a:p>
      </dgm:t>
    </dgm:pt>
    <dgm:pt modelId="{1332F88A-48AD-4D3D-B67E-9432AFFD77B3}" type="pres">
      <dgm:prSet presAssocID="{5897B63B-8E15-4277-B69A-25F412095FC9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GB"/>
        </a:p>
      </dgm:t>
    </dgm:pt>
    <dgm:pt modelId="{08845026-71CC-4713-BA32-500E38B23B10}" type="pres">
      <dgm:prSet presAssocID="{781C336F-8EB1-4EDE-89E2-D43532287604}" presName="compNode" presStyleCnt="0"/>
      <dgm:spPr/>
    </dgm:pt>
    <dgm:pt modelId="{A55BD9BB-5246-4DC1-BDE3-21A21651AE52}" type="pres">
      <dgm:prSet presAssocID="{781C336F-8EB1-4EDE-89E2-D43532287604}" presName="dummyConnPt" presStyleCnt="0"/>
      <dgm:spPr/>
    </dgm:pt>
    <dgm:pt modelId="{AD26B65A-1DB5-43C1-B6D2-7E531ACC2D12}" type="pres">
      <dgm:prSet presAssocID="{781C336F-8EB1-4EDE-89E2-D43532287604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6AEF8A-D310-47C7-8807-C941DA7DCFDA}" type="pres">
      <dgm:prSet presAssocID="{CBF8F1B0-47E3-4AEF-B575-4EC871810125}" presName="sibTrans" presStyleLbl="bgSibTrans2D1" presStyleIdx="0" presStyleCnt="6"/>
      <dgm:spPr/>
      <dgm:t>
        <a:bodyPr/>
        <a:lstStyle/>
        <a:p>
          <a:endParaRPr lang="en-GB"/>
        </a:p>
      </dgm:t>
    </dgm:pt>
    <dgm:pt modelId="{E39D4C07-83BD-4F73-9FAB-3C8C457CB58F}" type="pres">
      <dgm:prSet presAssocID="{B5751FBD-0A56-4DCD-BAD1-51AB0BF076FB}" presName="compNode" presStyleCnt="0"/>
      <dgm:spPr/>
    </dgm:pt>
    <dgm:pt modelId="{868213B5-20FC-4D09-B6D2-3F762B4DDDAB}" type="pres">
      <dgm:prSet presAssocID="{B5751FBD-0A56-4DCD-BAD1-51AB0BF076FB}" presName="dummyConnPt" presStyleCnt="0"/>
      <dgm:spPr/>
    </dgm:pt>
    <dgm:pt modelId="{34708D9D-EC3D-4A9B-BA6B-BC141080EAB8}" type="pres">
      <dgm:prSet presAssocID="{B5751FBD-0A56-4DCD-BAD1-51AB0BF076FB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9B0DAB-8656-45D9-AE7C-510DD7A7EC41}" type="pres">
      <dgm:prSet presAssocID="{8A7C504E-D9A7-4237-9C1D-947B5BE15C0D}" presName="sibTrans" presStyleLbl="bgSibTrans2D1" presStyleIdx="1" presStyleCnt="6"/>
      <dgm:spPr/>
      <dgm:t>
        <a:bodyPr/>
        <a:lstStyle/>
        <a:p>
          <a:endParaRPr lang="en-GB"/>
        </a:p>
      </dgm:t>
    </dgm:pt>
    <dgm:pt modelId="{5EF85A23-5E31-429F-8B23-8407A5EF1EB9}" type="pres">
      <dgm:prSet presAssocID="{8130D102-5EE7-409F-B0BF-0C73B6FDBF97}" presName="compNode" presStyleCnt="0"/>
      <dgm:spPr/>
    </dgm:pt>
    <dgm:pt modelId="{EBEC03D4-195F-46E5-B704-27F0E30EFF8D}" type="pres">
      <dgm:prSet presAssocID="{8130D102-5EE7-409F-B0BF-0C73B6FDBF97}" presName="dummyConnPt" presStyleCnt="0"/>
      <dgm:spPr/>
    </dgm:pt>
    <dgm:pt modelId="{8AF39F69-9FE2-4737-8824-7FAFC9C01073}" type="pres">
      <dgm:prSet presAssocID="{8130D102-5EE7-409F-B0BF-0C73B6FDBF97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F69B27-C9D0-40B2-8BEA-D54D522963AB}" type="pres">
      <dgm:prSet presAssocID="{4030CBBF-9F3F-4612-9209-B88AEC181496}" presName="sibTrans" presStyleLbl="bgSibTrans2D1" presStyleIdx="2" presStyleCnt="6"/>
      <dgm:spPr/>
      <dgm:t>
        <a:bodyPr/>
        <a:lstStyle/>
        <a:p>
          <a:endParaRPr lang="en-GB"/>
        </a:p>
      </dgm:t>
    </dgm:pt>
    <dgm:pt modelId="{4B1A12A5-70D2-40C3-B593-0F94383EAE52}" type="pres">
      <dgm:prSet presAssocID="{CDDA1BCC-D724-40C7-B9B2-EE28CA37B8DD}" presName="compNode" presStyleCnt="0"/>
      <dgm:spPr/>
    </dgm:pt>
    <dgm:pt modelId="{E549EB30-F808-432B-B1A1-E7B2EDA0292A}" type="pres">
      <dgm:prSet presAssocID="{CDDA1BCC-D724-40C7-B9B2-EE28CA37B8DD}" presName="dummyConnPt" presStyleCnt="0"/>
      <dgm:spPr/>
    </dgm:pt>
    <dgm:pt modelId="{73244ED1-FEB3-42AA-A9F2-F115C5DC1D3A}" type="pres">
      <dgm:prSet presAssocID="{CDDA1BCC-D724-40C7-B9B2-EE28CA37B8DD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5D8E85-BBAE-4BD6-88EC-8BC049CEF5B2}" type="pres">
      <dgm:prSet presAssocID="{D590976F-DEB1-459A-BD0D-C46B3B7CAF52}" presName="sibTrans" presStyleLbl="bgSibTrans2D1" presStyleIdx="3" presStyleCnt="6"/>
      <dgm:spPr/>
      <dgm:t>
        <a:bodyPr/>
        <a:lstStyle/>
        <a:p>
          <a:endParaRPr lang="en-GB"/>
        </a:p>
      </dgm:t>
    </dgm:pt>
    <dgm:pt modelId="{B361ECF0-513D-4851-A216-BB4FFB771280}" type="pres">
      <dgm:prSet presAssocID="{6779EFE9-C6D6-4D0F-A5D3-86ECCBF8FDA0}" presName="compNode" presStyleCnt="0"/>
      <dgm:spPr/>
    </dgm:pt>
    <dgm:pt modelId="{E0ACA910-5939-41AC-9025-8A6D5126DC3B}" type="pres">
      <dgm:prSet presAssocID="{6779EFE9-C6D6-4D0F-A5D3-86ECCBF8FDA0}" presName="dummyConnPt" presStyleCnt="0"/>
      <dgm:spPr/>
    </dgm:pt>
    <dgm:pt modelId="{2830AE87-83C7-424D-9BC8-21B458DA46EE}" type="pres">
      <dgm:prSet presAssocID="{6779EFE9-C6D6-4D0F-A5D3-86ECCBF8FDA0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D47F809-B816-4644-8052-ACFA9A0B37CC}" type="pres">
      <dgm:prSet presAssocID="{E2AE8AA7-B7C2-4A43-B796-C77D80AC0A30}" presName="sibTrans" presStyleLbl="bgSibTrans2D1" presStyleIdx="4" presStyleCnt="6"/>
      <dgm:spPr/>
      <dgm:t>
        <a:bodyPr/>
        <a:lstStyle/>
        <a:p>
          <a:endParaRPr lang="en-GB"/>
        </a:p>
      </dgm:t>
    </dgm:pt>
    <dgm:pt modelId="{FE1FF1A8-CC28-436E-BD28-55DD5C5A1612}" type="pres">
      <dgm:prSet presAssocID="{D0611277-6238-4156-8CB0-FAB989DC3B57}" presName="compNode" presStyleCnt="0"/>
      <dgm:spPr/>
    </dgm:pt>
    <dgm:pt modelId="{B73D985B-920E-4923-BADE-1347AC37BDF1}" type="pres">
      <dgm:prSet presAssocID="{D0611277-6238-4156-8CB0-FAB989DC3B57}" presName="dummyConnPt" presStyleCnt="0"/>
      <dgm:spPr/>
    </dgm:pt>
    <dgm:pt modelId="{CF756C55-C0D8-4EFB-8FB9-E9679051C183}" type="pres">
      <dgm:prSet presAssocID="{D0611277-6238-4156-8CB0-FAB989DC3B57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840CEB7-252F-4045-B832-4EF31A09F041}" type="pres">
      <dgm:prSet presAssocID="{76B8C568-8674-4525-AC64-6780FCD57CF9}" presName="sibTrans" presStyleLbl="bgSibTrans2D1" presStyleIdx="5" presStyleCnt="6"/>
      <dgm:spPr/>
      <dgm:t>
        <a:bodyPr/>
        <a:lstStyle/>
        <a:p>
          <a:endParaRPr lang="en-GB"/>
        </a:p>
      </dgm:t>
    </dgm:pt>
    <dgm:pt modelId="{6409ABB0-B8B7-4F8D-B73D-633A1739D151}" type="pres">
      <dgm:prSet presAssocID="{F228E414-F7AA-4B46-B02B-C2A4910191E0}" presName="compNode" presStyleCnt="0"/>
      <dgm:spPr/>
    </dgm:pt>
    <dgm:pt modelId="{AA8236DD-8095-47AD-96D5-F16869181DAB}" type="pres">
      <dgm:prSet presAssocID="{F228E414-F7AA-4B46-B02B-C2A4910191E0}" presName="dummyConnPt" presStyleCnt="0"/>
      <dgm:spPr/>
    </dgm:pt>
    <dgm:pt modelId="{0B917CC4-8D25-4D88-88FF-2517EC634347}" type="pres">
      <dgm:prSet presAssocID="{F228E414-F7AA-4B46-B02B-C2A4910191E0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52DCCB9-209C-4D99-B0E1-B56AE12D8050}" type="presOf" srcId="{8130D102-5EE7-409F-B0BF-0C73B6FDBF97}" destId="{8AF39F69-9FE2-4737-8824-7FAFC9C01073}" srcOrd="0" destOrd="0" presId="urn:microsoft.com/office/officeart/2005/8/layout/bProcess4"/>
    <dgm:cxn modelId="{91BCCA1D-40DF-4229-BC11-987297626B7C}" type="presOf" srcId="{E2AE8AA7-B7C2-4A43-B796-C77D80AC0A30}" destId="{7D47F809-B816-4644-8052-ACFA9A0B37CC}" srcOrd="0" destOrd="0" presId="urn:microsoft.com/office/officeart/2005/8/layout/bProcess4"/>
    <dgm:cxn modelId="{2848EB97-9C46-479E-BCBA-85E2228B44F4}" srcId="{5897B63B-8E15-4277-B69A-25F412095FC9}" destId="{8130D102-5EE7-409F-B0BF-0C73B6FDBF97}" srcOrd="2" destOrd="0" parTransId="{CF4D3662-A3A7-40BA-9BDA-14E48EDF4416}" sibTransId="{4030CBBF-9F3F-4612-9209-B88AEC181496}"/>
    <dgm:cxn modelId="{7AC3F11B-20A2-4A32-B2FB-7009F2061B74}" srcId="{5897B63B-8E15-4277-B69A-25F412095FC9}" destId="{781C336F-8EB1-4EDE-89E2-D43532287604}" srcOrd="0" destOrd="0" parTransId="{636C987D-D7E3-42A8-94B7-AE5F5B9A69A8}" sibTransId="{CBF8F1B0-47E3-4AEF-B575-4EC871810125}"/>
    <dgm:cxn modelId="{0829B253-B8C0-47EE-A456-99E641E05A59}" type="presOf" srcId="{D0611277-6238-4156-8CB0-FAB989DC3B57}" destId="{CF756C55-C0D8-4EFB-8FB9-E9679051C183}" srcOrd="0" destOrd="0" presId="urn:microsoft.com/office/officeart/2005/8/layout/bProcess4"/>
    <dgm:cxn modelId="{E91B505E-5CBA-4441-941C-4304D9E91BA3}" type="presOf" srcId="{CDDA1BCC-D724-40C7-B9B2-EE28CA37B8DD}" destId="{73244ED1-FEB3-42AA-A9F2-F115C5DC1D3A}" srcOrd="0" destOrd="0" presId="urn:microsoft.com/office/officeart/2005/8/layout/bProcess4"/>
    <dgm:cxn modelId="{F2706E12-F3D6-4ED5-BE10-4511A5FBBB4B}" type="presOf" srcId="{B5751FBD-0A56-4DCD-BAD1-51AB0BF076FB}" destId="{34708D9D-EC3D-4A9B-BA6B-BC141080EAB8}" srcOrd="0" destOrd="0" presId="urn:microsoft.com/office/officeart/2005/8/layout/bProcess4"/>
    <dgm:cxn modelId="{CA98F385-5833-488E-9CA6-5AF5A244086E}" type="presOf" srcId="{6779EFE9-C6D6-4D0F-A5D3-86ECCBF8FDA0}" destId="{2830AE87-83C7-424D-9BC8-21B458DA46EE}" srcOrd="0" destOrd="0" presId="urn:microsoft.com/office/officeart/2005/8/layout/bProcess4"/>
    <dgm:cxn modelId="{420E6043-B19E-4F81-BBBC-39C69A23FFEF}" srcId="{5897B63B-8E15-4277-B69A-25F412095FC9}" destId="{CDDA1BCC-D724-40C7-B9B2-EE28CA37B8DD}" srcOrd="3" destOrd="0" parTransId="{79D9B583-A312-418A-83C7-72DECAC322C8}" sibTransId="{D590976F-DEB1-459A-BD0D-C46B3B7CAF52}"/>
    <dgm:cxn modelId="{E3281228-26C8-4158-B3A2-A35C059E7421}" srcId="{5897B63B-8E15-4277-B69A-25F412095FC9}" destId="{F228E414-F7AA-4B46-B02B-C2A4910191E0}" srcOrd="6" destOrd="0" parTransId="{2256EA04-8D9B-4955-A994-0E4DAC6A08C1}" sibTransId="{FC1059CC-C7B9-43A2-9946-2DB958672097}"/>
    <dgm:cxn modelId="{6C89E5CE-A9C7-45F5-9C1A-6327FE02E7B4}" type="presOf" srcId="{CBF8F1B0-47E3-4AEF-B575-4EC871810125}" destId="{D46AEF8A-D310-47C7-8807-C941DA7DCFDA}" srcOrd="0" destOrd="0" presId="urn:microsoft.com/office/officeart/2005/8/layout/bProcess4"/>
    <dgm:cxn modelId="{307562DD-CA90-4C90-B406-C2DD053BB0B8}" type="presOf" srcId="{F228E414-F7AA-4B46-B02B-C2A4910191E0}" destId="{0B917CC4-8D25-4D88-88FF-2517EC634347}" srcOrd="0" destOrd="0" presId="urn:microsoft.com/office/officeart/2005/8/layout/bProcess4"/>
    <dgm:cxn modelId="{20BC1895-1C08-4D53-9C53-4AEE8B037607}" type="presOf" srcId="{781C336F-8EB1-4EDE-89E2-D43532287604}" destId="{AD26B65A-1DB5-43C1-B6D2-7E531ACC2D12}" srcOrd="0" destOrd="0" presId="urn:microsoft.com/office/officeart/2005/8/layout/bProcess4"/>
    <dgm:cxn modelId="{7077D3AC-7568-4B1E-87FC-6626A37D7E44}" type="presOf" srcId="{D590976F-DEB1-459A-BD0D-C46B3B7CAF52}" destId="{BA5D8E85-BBAE-4BD6-88EC-8BC049CEF5B2}" srcOrd="0" destOrd="0" presId="urn:microsoft.com/office/officeart/2005/8/layout/bProcess4"/>
    <dgm:cxn modelId="{B9D9F16A-9AC9-40D5-A5A6-95D9DD70D5EA}" srcId="{5897B63B-8E15-4277-B69A-25F412095FC9}" destId="{D0611277-6238-4156-8CB0-FAB989DC3B57}" srcOrd="5" destOrd="0" parTransId="{FF60695D-85F0-4B21-8416-CAEBC1B3972A}" sibTransId="{76B8C568-8674-4525-AC64-6780FCD57CF9}"/>
    <dgm:cxn modelId="{2B929CD3-1C8B-487D-85C0-2F49A66AE416}" type="presOf" srcId="{5897B63B-8E15-4277-B69A-25F412095FC9}" destId="{1332F88A-48AD-4D3D-B67E-9432AFFD77B3}" srcOrd="0" destOrd="0" presId="urn:microsoft.com/office/officeart/2005/8/layout/bProcess4"/>
    <dgm:cxn modelId="{2FE192F4-8976-4D75-88A6-78685C657E68}" srcId="{5897B63B-8E15-4277-B69A-25F412095FC9}" destId="{6779EFE9-C6D6-4D0F-A5D3-86ECCBF8FDA0}" srcOrd="4" destOrd="0" parTransId="{141BECCD-41E9-4BBD-9B00-20DC76C679CF}" sibTransId="{E2AE8AA7-B7C2-4A43-B796-C77D80AC0A30}"/>
    <dgm:cxn modelId="{24EBC2D4-E5DA-4EAF-9B09-94149A669076}" type="presOf" srcId="{4030CBBF-9F3F-4612-9209-B88AEC181496}" destId="{BBF69B27-C9D0-40B2-8BEA-D54D522963AB}" srcOrd="0" destOrd="0" presId="urn:microsoft.com/office/officeart/2005/8/layout/bProcess4"/>
    <dgm:cxn modelId="{1CC83FED-C477-47AD-9F45-075359D2B50E}" type="presOf" srcId="{8A7C504E-D9A7-4237-9C1D-947B5BE15C0D}" destId="{D09B0DAB-8656-45D9-AE7C-510DD7A7EC41}" srcOrd="0" destOrd="0" presId="urn:microsoft.com/office/officeart/2005/8/layout/bProcess4"/>
    <dgm:cxn modelId="{B958F573-1F4B-44F7-B0A3-9A3F8E633509}" type="presOf" srcId="{76B8C568-8674-4525-AC64-6780FCD57CF9}" destId="{C840CEB7-252F-4045-B832-4EF31A09F041}" srcOrd="0" destOrd="0" presId="urn:microsoft.com/office/officeart/2005/8/layout/bProcess4"/>
    <dgm:cxn modelId="{974E23D8-B44B-4C20-8ED1-93BA1AE8129C}" srcId="{5897B63B-8E15-4277-B69A-25F412095FC9}" destId="{B5751FBD-0A56-4DCD-BAD1-51AB0BF076FB}" srcOrd="1" destOrd="0" parTransId="{5E161429-5826-4E2A-9B39-A00E568406EB}" sibTransId="{8A7C504E-D9A7-4237-9C1D-947B5BE15C0D}"/>
    <dgm:cxn modelId="{8EF56277-8472-4708-BD16-479C23BED7A0}" type="presParOf" srcId="{1332F88A-48AD-4D3D-B67E-9432AFFD77B3}" destId="{08845026-71CC-4713-BA32-500E38B23B10}" srcOrd="0" destOrd="0" presId="urn:microsoft.com/office/officeart/2005/8/layout/bProcess4"/>
    <dgm:cxn modelId="{755C8ED8-0BED-4569-A17E-7D354164BF3E}" type="presParOf" srcId="{08845026-71CC-4713-BA32-500E38B23B10}" destId="{A55BD9BB-5246-4DC1-BDE3-21A21651AE52}" srcOrd="0" destOrd="0" presId="urn:microsoft.com/office/officeart/2005/8/layout/bProcess4"/>
    <dgm:cxn modelId="{2541BB1B-6891-4CCB-A757-BF281A82EE3F}" type="presParOf" srcId="{08845026-71CC-4713-BA32-500E38B23B10}" destId="{AD26B65A-1DB5-43C1-B6D2-7E531ACC2D12}" srcOrd="1" destOrd="0" presId="urn:microsoft.com/office/officeart/2005/8/layout/bProcess4"/>
    <dgm:cxn modelId="{0C800278-8B92-46AD-A32E-6BFA70236D02}" type="presParOf" srcId="{1332F88A-48AD-4D3D-B67E-9432AFFD77B3}" destId="{D46AEF8A-D310-47C7-8807-C941DA7DCFDA}" srcOrd="1" destOrd="0" presId="urn:microsoft.com/office/officeart/2005/8/layout/bProcess4"/>
    <dgm:cxn modelId="{0F31ADBE-2B4D-469E-B2E3-0B777E71D395}" type="presParOf" srcId="{1332F88A-48AD-4D3D-B67E-9432AFFD77B3}" destId="{E39D4C07-83BD-4F73-9FAB-3C8C457CB58F}" srcOrd="2" destOrd="0" presId="urn:microsoft.com/office/officeart/2005/8/layout/bProcess4"/>
    <dgm:cxn modelId="{4135B38D-FEE4-4410-8790-8F1D1CAE1BA6}" type="presParOf" srcId="{E39D4C07-83BD-4F73-9FAB-3C8C457CB58F}" destId="{868213B5-20FC-4D09-B6D2-3F762B4DDDAB}" srcOrd="0" destOrd="0" presId="urn:microsoft.com/office/officeart/2005/8/layout/bProcess4"/>
    <dgm:cxn modelId="{213A69F9-4212-4EAA-BD6A-18745DEA2A92}" type="presParOf" srcId="{E39D4C07-83BD-4F73-9FAB-3C8C457CB58F}" destId="{34708D9D-EC3D-4A9B-BA6B-BC141080EAB8}" srcOrd="1" destOrd="0" presId="urn:microsoft.com/office/officeart/2005/8/layout/bProcess4"/>
    <dgm:cxn modelId="{DCCB2212-992E-4246-904E-6345C77BF0D4}" type="presParOf" srcId="{1332F88A-48AD-4D3D-B67E-9432AFFD77B3}" destId="{D09B0DAB-8656-45D9-AE7C-510DD7A7EC41}" srcOrd="3" destOrd="0" presId="urn:microsoft.com/office/officeart/2005/8/layout/bProcess4"/>
    <dgm:cxn modelId="{1BFD8B31-FDBA-46B7-9BE9-72BBC375C3EF}" type="presParOf" srcId="{1332F88A-48AD-4D3D-B67E-9432AFFD77B3}" destId="{5EF85A23-5E31-429F-8B23-8407A5EF1EB9}" srcOrd="4" destOrd="0" presId="urn:microsoft.com/office/officeart/2005/8/layout/bProcess4"/>
    <dgm:cxn modelId="{09B8B753-FD24-4628-BF9C-00344F383E50}" type="presParOf" srcId="{5EF85A23-5E31-429F-8B23-8407A5EF1EB9}" destId="{EBEC03D4-195F-46E5-B704-27F0E30EFF8D}" srcOrd="0" destOrd="0" presId="urn:microsoft.com/office/officeart/2005/8/layout/bProcess4"/>
    <dgm:cxn modelId="{EE130475-C9E0-4898-BB38-E1ED5609611A}" type="presParOf" srcId="{5EF85A23-5E31-429F-8B23-8407A5EF1EB9}" destId="{8AF39F69-9FE2-4737-8824-7FAFC9C01073}" srcOrd="1" destOrd="0" presId="urn:microsoft.com/office/officeart/2005/8/layout/bProcess4"/>
    <dgm:cxn modelId="{B505C054-D9F9-4C2D-A1C9-D99F6F7F41E1}" type="presParOf" srcId="{1332F88A-48AD-4D3D-B67E-9432AFFD77B3}" destId="{BBF69B27-C9D0-40B2-8BEA-D54D522963AB}" srcOrd="5" destOrd="0" presId="urn:microsoft.com/office/officeart/2005/8/layout/bProcess4"/>
    <dgm:cxn modelId="{3C83BB9A-D32D-405D-BC6B-A492360C9F5D}" type="presParOf" srcId="{1332F88A-48AD-4D3D-B67E-9432AFFD77B3}" destId="{4B1A12A5-70D2-40C3-B593-0F94383EAE52}" srcOrd="6" destOrd="0" presId="urn:microsoft.com/office/officeart/2005/8/layout/bProcess4"/>
    <dgm:cxn modelId="{A4B20838-93AA-4B20-AB36-D4F9AD563F27}" type="presParOf" srcId="{4B1A12A5-70D2-40C3-B593-0F94383EAE52}" destId="{E549EB30-F808-432B-B1A1-E7B2EDA0292A}" srcOrd="0" destOrd="0" presId="urn:microsoft.com/office/officeart/2005/8/layout/bProcess4"/>
    <dgm:cxn modelId="{65F3E7F9-79C8-45C8-81A0-9B6BF22EB30D}" type="presParOf" srcId="{4B1A12A5-70D2-40C3-B593-0F94383EAE52}" destId="{73244ED1-FEB3-42AA-A9F2-F115C5DC1D3A}" srcOrd="1" destOrd="0" presId="urn:microsoft.com/office/officeart/2005/8/layout/bProcess4"/>
    <dgm:cxn modelId="{7CAD9EBF-EB1B-4CE1-921E-CE9D12D1A600}" type="presParOf" srcId="{1332F88A-48AD-4D3D-B67E-9432AFFD77B3}" destId="{BA5D8E85-BBAE-4BD6-88EC-8BC049CEF5B2}" srcOrd="7" destOrd="0" presId="urn:microsoft.com/office/officeart/2005/8/layout/bProcess4"/>
    <dgm:cxn modelId="{805A129E-E1BE-418E-82DF-CF339E02AB5E}" type="presParOf" srcId="{1332F88A-48AD-4D3D-B67E-9432AFFD77B3}" destId="{B361ECF0-513D-4851-A216-BB4FFB771280}" srcOrd="8" destOrd="0" presId="urn:microsoft.com/office/officeart/2005/8/layout/bProcess4"/>
    <dgm:cxn modelId="{85ED4447-655A-4CD0-810A-EDC8B554A2DF}" type="presParOf" srcId="{B361ECF0-513D-4851-A216-BB4FFB771280}" destId="{E0ACA910-5939-41AC-9025-8A6D5126DC3B}" srcOrd="0" destOrd="0" presId="urn:microsoft.com/office/officeart/2005/8/layout/bProcess4"/>
    <dgm:cxn modelId="{C9F00D2B-B7AE-4BE7-A694-875171F478A0}" type="presParOf" srcId="{B361ECF0-513D-4851-A216-BB4FFB771280}" destId="{2830AE87-83C7-424D-9BC8-21B458DA46EE}" srcOrd="1" destOrd="0" presId="urn:microsoft.com/office/officeart/2005/8/layout/bProcess4"/>
    <dgm:cxn modelId="{5DA25FC4-3083-4FDE-8DAF-C381F0E8342D}" type="presParOf" srcId="{1332F88A-48AD-4D3D-B67E-9432AFFD77B3}" destId="{7D47F809-B816-4644-8052-ACFA9A0B37CC}" srcOrd="9" destOrd="0" presId="urn:microsoft.com/office/officeart/2005/8/layout/bProcess4"/>
    <dgm:cxn modelId="{62117C7E-76AC-4BF9-8F23-A742E99E6099}" type="presParOf" srcId="{1332F88A-48AD-4D3D-B67E-9432AFFD77B3}" destId="{FE1FF1A8-CC28-436E-BD28-55DD5C5A1612}" srcOrd="10" destOrd="0" presId="urn:microsoft.com/office/officeart/2005/8/layout/bProcess4"/>
    <dgm:cxn modelId="{9CCC06CF-6F3B-46BA-B7CF-9283215B21AD}" type="presParOf" srcId="{FE1FF1A8-CC28-436E-BD28-55DD5C5A1612}" destId="{B73D985B-920E-4923-BADE-1347AC37BDF1}" srcOrd="0" destOrd="0" presId="urn:microsoft.com/office/officeart/2005/8/layout/bProcess4"/>
    <dgm:cxn modelId="{B9EA35B2-9CE1-475B-804C-D7E401453666}" type="presParOf" srcId="{FE1FF1A8-CC28-436E-BD28-55DD5C5A1612}" destId="{CF756C55-C0D8-4EFB-8FB9-E9679051C183}" srcOrd="1" destOrd="0" presId="urn:microsoft.com/office/officeart/2005/8/layout/bProcess4"/>
    <dgm:cxn modelId="{49FE1A61-A831-4682-A7AC-BA6C03473987}" type="presParOf" srcId="{1332F88A-48AD-4D3D-B67E-9432AFFD77B3}" destId="{C840CEB7-252F-4045-B832-4EF31A09F041}" srcOrd="11" destOrd="0" presId="urn:microsoft.com/office/officeart/2005/8/layout/bProcess4"/>
    <dgm:cxn modelId="{803EAF75-C9F0-4F24-8632-BA3CC7063DCE}" type="presParOf" srcId="{1332F88A-48AD-4D3D-B67E-9432AFFD77B3}" destId="{6409ABB0-B8B7-4F8D-B73D-633A1739D151}" srcOrd="12" destOrd="0" presId="urn:microsoft.com/office/officeart/2005/8/layout/bProcess4"/>
    <dgm:cxn modelId="{854F7B34-C0FB-4A62-BF3E-2E4A6CA8BAF6}" type="presParOf" srcId="{6409ABB0-B8B7-4F8D-B73D-633A1739D151}" destId="{AA8236DD-8095-47AD-96D5-F16869181DAB}" srcOrd="0" destOrd="0" presId="urn:microsoft.com/office/officeart/2005/8/layout/bProcess4"/>
    <dgm:cxn modelId="{B11C42A5-E561-4541-92FC-420211CB10E7}" type="presParOf" srcId="{6409ABB0-B8B7-4F8D-B73D-633A1739D151}" destId="{0B917CC4-8D25-4D88-88FF-2517EC634347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75FAAE-294A-4A24-8295-51546AA2DAB0}">
      <dsp:nvSpPr>
        <dsp:cNvPr id="0" name=""/>
        <dsp:cNvSpPr/>
      </dsp:nvSpPr>
      <dsp:spPr>
        <a:xfrm>
          <a:off x="0" y="237279"/>
          <a:ext cx="7532914" cy="503685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err="1" smtClean="0">
              <a:latin typeface="Arial" pitchFamily="34" charset="0"/>
              <a:cs typeface="Arial" pitchFamily="34" charset="0"/>
            </a:rPr>
            <a:t>Algunos</a:t>
          </a:r>
          <a:r>
            <a:rPr lang="en-GB" sz="21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2100" kern="1200" dirty="0" err="1" smtClean="0">
              <a:latin typeface="Arial" pitchFamily="34" charset="0"/>
              <a:cs typeface="Arial" pitchFamily="34" charset="0"/>
            </a:rPr>
            <a:t>datos</a:t>
          </a:r>
          <a:r>
            <a:rPr lang="en-GB" sz="21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2100" kern="1200" dirty="0" err="1" smtClean="0">
              <a:latin typeface="Arial" pitchFamily="34" charset="0"/>
              <a:cs typeface="Arial" pitchFamily="34" charset="0"/>
            </a:rPr>
            <a:t>sobre</a:t>
          </a:r>
          <a:r>
            <a:rPr lang="en-GB" sz="2100" kern="1200" dirty="0" smtClean="0">
              <a:latin typeface="Arial" pitchFamily="34" charset="0"/>
              <a:cs typeface="Arial" pitchFamily="34" charset="0"/>
            </a:rPr>
            <a:t> el </a:t>
          </a:r>
          <a:r>
            <a:rPr lang="en-GB" sz="2100" kern="1200" dirty="0" err="1" smtClean="0">
              <a:latin typeface="Arial" pitchFamily="34" charset="0"/>
              <a:cs typeface="Arial" pitchFamily="34" charset="0"/>
            </a:rPr>
            <a:t>procedimiento</a:t>
          </a:r>
          <a:r>
            <a:rPr lang="en-GB" sz="2100" kern="1200" dirty="0" smtClean="0">
              <a:latin typeface="Arial" pitchFamily="34" charset="0"/>
              <a:cs typeface="Arial" pitchFamily="34" charset="0"/>
            </a:rPr>
            <a:t> de las </a:t>
          </a:r>
          <a:r>
            <a:rPr lang="en-GB" sz="2100" kern="1200" dirty="0" err="1" smtClean="0">
              <a:latin typeface="Arial" pitchFamily="34" charset="0"/>
              <a:cs typeface="Arial" pitchFamily="34" charset="0"/>
            </a:rPr>
            <a:t>comunicaciones</a:t>
          </a:r>
          <a:endParaRPr lang="en-GB" sz="2100" kern="1200" dirty="0"/>
        </a:p>
      </dsp:txBody>
      <dsp:txXfrm>
        <a:off x="24588" y="261867"/>
        <a:ext cx="7483738" cy="454509"/>
      </dsp:txXfrm>
    </dsp:sp>
    <dsp:sp modelId="{2587E046-9EC7-40E0-9BEF-6B5B1FAD349B}">
      <dsp:nvSpPr>
        <dsp:cNvPr id="0" name=""/>
        <dsp:cNvSpPr/>
      </dsp:nvSpPr>
      <dsp:spPr>
        <a:xfrm>
          <a:off x="0" y="740964"/>
          <a:ext cx="7532914" cy="19996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170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Es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un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procedimiento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cuasi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judicial</a:t>
          </a:r>
          <a:endParaRPr lang="en-GB" sz="16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Es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un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procedimiento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por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escrito</a:t>
          </a:r>
          <a:endParaRPr lang="en-GB" sz="16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La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mayoría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de las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comunicaciones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no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cumplen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los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criterios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preliminares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de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admisión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del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Comité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(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fase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de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preadmisibilidad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)</a:t>
          </a:r>
          <a:endParaRPr lang="en-GB" sz="16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El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Comité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emite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sus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opiniones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y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recomendaciones</a:t>
          </a:r>
          <a:endParaRPr lang="en-GB" sz="16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Sus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opiniones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constituyen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fuentes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fidedignas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de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autoridad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sobre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las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cláusulas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de la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Convención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</a:t>
          </a:r>
          <a:endParaRPr lang="en-GB" sz="16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Los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remedios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dependen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de la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voluntad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política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del Estado Parte</a:t>
          </a:r>
          <a:endParaRPr lang="en-GB" sz="1600" kern="1200" dirty="0">
            <a:latin typeface="Arial" pitchFamily="34" charset="0"/>
            <a:cs typeface="Arial" pitchFamily="34" charset="0"/>
          </a:endParaRPr>
        </a:p>
      </dsp:txBody>
      <dsp:txXfrm>
        <a:off x="0" y="740964"/>
        <a:ext cx="7532914" cy="1999619"/>
      </dsp:txXfrm>
    </dsp:sp>
    <dsp:sp modelId="{E7D283F5-2550-4985-B172-DBB4498D2693}">
      <dsp:nvSpPr>
        <dsp:cNvPr id="0" name=""/>
        <dsp:cNvSpPr/>
      </dsp:nvSpPr>
      <dsp:spPr>
        <a:xfrm>
          <a:off x="0" y="2740584"/>
          <a:ext cx="7532914" cy="503685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Arial" pitchFamily="34" charset="0"/>
              <a:cs typeface="Arial" pitchFamily="34" charset="0"/>
            </a:rPr>
            <a:t>Lo que no </a:t>
          </a:r>
          <a:r>
            <a:rPr lang="en-GB" sz="2100" kern="1200" dirty="0" err="1" smtClean="0">
              <a:latin typeface="Arial" pitchFamily="34" charset="0"/>
              <a:cs typeface="Arial" pitchFamily="34" charset="0"/>
            </a:rPr>
            <a:t>es</a:t>
          </a:r>
          <a:r>
            <a:rPr lang="en-GB" sz="2100" kern="1200" dirty="0" smtClean="0">
              <a:latin typeface="Arial" pitchFamily="34" charset="0"/>
              <a:cs typeface="Arial" pitchFamily="34" charset="0"/>
            </a:rPr>
            <a:t> el </a:t>
          </a:r>
          <a:r>
            <a:rPr lang="en-GB" sz="2100" kern="1200" dirty="0" err="1" smtClean="0">
              <a:latin typeface="Arial" pitchFamily="34" charset="0"/>
              <a:cs typeface="Arial" pitchFamily="34" charset="0"/>
            </a:rPr>
            <a:t>procedimiento</a:t>
          </a:r>
          <a:r>
            <a:rPr lang="en-GB" sz="2100" kern="1200" dirty="0" smtClean="0">
              <a:latin typeface="Arial" pitchFamily="34" charset="0"/>
              <a:cs typeface="Arial" pitchFamily="34" charset="0"/>
            </a:rPr>
            <a:t> de las </a:t>
          </a:r>
          <a:r>
            <a:rPr lang="en-GB" sz="2100" kern="1200" dirty="0" err="1" smtClean="0">
              <a:latin typeface="Arial" pitchFamily="34" charset="0"/>
              <a:cs typeface="Arial" pitchFamily="34" charset="0"/>
            </a:rPr>
            <a:t>comunicaciones</a:t>
          </a:r>
          <a:endParaRPr lang="en-GB" sz="2100" kern="1200" dirty="0">
            <a:latin typeface="Arial" pitchFamily="34" charset="0"/>
            <a:cs typeface="Arial" pitchFamily="34" charset="0"/>
          </a:endParaRPr>
        </a:p>
      </dsp:txBody>
      <dsp:txXfrm>
        <a:off x="24588" y="2765172"/>
        <a:ext cx="7483738" cy="454509"/>
      </dsp:txXfrm>
    </dsp:sp>
    <dsp:sp modelId="{DC080327-5F35-44B9-9CB4-E399AAC45820}">
      <dsp:nvSpPr>
        <dsp:cNvPr id="0" name=""/>
        <dsp:cNvSpPr/>
      </dsp:nvSpPr>
      <dsp:spPr>
        <a:xfrm>
          <a:off x="0" y="3244269"/>
          <a:ext cx="7532914" cy="1043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170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El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Comité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no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es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un tribunal</a:t>
          </a:r>
          <a:endParaRPr lang="en-GB" sz="16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No hay vista oral</a:t>
          </a:r>
          <a:endParaRPr lang="en-GB" sz="16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No hay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abogados</a:t>
          </a:r>
          <a:endParaRPr lang="en-GB" sz="16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El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resultado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no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es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jurídicamente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600" kern="1200" dirty="0" err="1" smtClean="0">
              <a:latin typeface="Arial" pitchFamily="34" charset="0"/>
              <a:cs typeface="Arial" pitchFamily="34" charset="0"/>
            </a:rPr>
            <a:t>vinculante</a:t>
          </a:r>
          <a:endParaRPr lang="en-GB" sz="1600" kern="1200" dirty="0">
            <a:latin typeface="Arial" pitchFamily="34" charset="0"/>
            <a:cs typeface="Arial" pitchFamily="34" charset="0"/>
          </a:endParaRPr>
        </a:p>
      </dsp:txBody>
      <dsp:txXfrm>
        <a:off x="0" y="3244269"/>
        <a:ext cx="7532914" cy="10432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CB07C0-96D8-4604-8104-2BFA12EAB4E9}">
      <dsp:nvSpPr>
        <dsp:cNvPr id="0" name=""/>
        <dsp:cNvSpPr/>
      </dsp:nvSpPr>
      <dsp:spPr>
        <a:xfrm>
          <a:off x="646624" y="1811578"/>
          <a:ext cx="1683916" cy="39184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/>
            <a:t>ADMISIBLE</a:t>
          </a:r>
          <a:endParaRPr lang="fr-FR" sz="1800" b="1" kern="1200" dirty="0"/>
        </a:p>
      </dsp:txBody>
      <dsp:txXfrm>
        <a:off x="646624" y="1811578"/>
        <a:ext cx="1683916" cy="391848"/>
      </dsp:txXfrm>
    </dsp:sp>
    <dsp:sp modelId="{57828A73-8E13-42B2-B4B1-36116CFA40FF}">
      <dsp:nvSpPr>
        <dsp:cNvPr id="0" name=""/>
        <dsp:cNvSpPr/>
      </dsp:nvSpPr>
      <dsp:spPr>
        <a:xfrm>
          <a:off x="1545426" y="382066"/>
          <a:ext cx="4156613" cy="3878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>
              <a:solidFill>
                <a:schemeClr val="tx1">
                  <a:lumMod val="50000"/>
                </a:schemeClr>
              </a:solidFill>
            </a:rPr>
            <a:t>COMUNICACIONES INDIVIDUALES</a:t>
          </a:r>
          <a:endParaRPr lang="fr-FR" sz="1800" b="1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1545426" y="382066"/>
        <a:ext cx="4156613" cy="387887"/>
      </dsp:txXfrm>
    </dsp:sp>
    <dsp:sp modelId="{A6C8B084-3343-4FFA-BE6A-53206FC10649}">
      <dsp:nvSpPr>
        <dsp:cNvPr id="0" name=""/>
        <dsp:cNvSpPr/>
      </dsp:nvSpPr>
      <dsp:spPr>
        <a:xfrm>
          <a:off x="1389567" y="4510725"/>
          <a:ext cx="4883629" cy="4665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b="1" kern="1200" dirty="0" smtClean="0"/>
            <a:t>SEGUIMIENTO HASTA OBTENER UNA SOLUCIÓN SATISFACTORIA</a:t>
          </a:r>
          <a:endParaRPr lang="fr-FR" sz="1300" b="1" kern="1200" dirty="0"/>
        </a:p>
      </dsp:txBody>
      <dsp:txXfrm>
        <a:off x="1389567" y="4510725"/>
        <a:ext cx="4883629" cy="466549"/>
      </dsp:txXfrm>
    </dsp:sp>
    <dsp:sp modelId="{75394DA2-62D4-491F-A808-D97C21F24C48}">
      <dsp:nvSpPr>
        <dsp:cNvPr id="0" name=""/>
        <dsp:cNvSpPr/>
      </dsp:nvSpPr>
      <dsp:spPr>
        <a:xfrm>
          <a:off x="1438958" y="1013766"/>
          <a:ext cx="4485624" cy="3704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/>
            <a:t>EXAMEN DE ADMISIBILIDAD</a:t>
          </a:r>
          <a:endParaRPr lang="fr-FR" sz="1800" b="1" kern="1200" dirty="0"/>
        </a:p>
      </dsp:txBody>
      <dsp:txXfrm>
        <a:off x="1438958" y="1013766"/>
        <a:ext cx="4485624" cy="370476"/>
      </dsp:txXfrm>
    </dsp:sp>
    <dsp:sp modelId="{6AAF0E37-943B-482F-AFCB-ED2B1E134FB5}">
      <dsp:nvSpPr>
        <dsp:cNvPr id="0" name=""/>
        <dsp:cNvSpPr/>
      </dsp:nvSpPr>
      <dsp:spPr>
        <a:xfrm>
          <a:off x="5028205" y="1565757"/>
          <a:ext cx="2025057" cy="2922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/>
            <a:t>INADMISIBLE</a:t>
          </a:r>
          <a:endParaRPr lang="fr-FR" sz="1800" b="1" kern="1200" dirty="0"/>
        </a:p>
      </dsp:txBody>
      <dsp:txXfrm>
        <a:off x="5028205" y="1565757"/>
        <a:ext cx="2025057" cy="292228"/>
      </dsp:txXfrm>
    </dsp:sp>
    <dsp:sp modelId="{763FB726-76A7-48DC-8728-2C0EF10ED846}">
      <dsp:nvSpPr>
        <dsp:cNvPr id="0" name=""/>
        <dsp:cNvSpPr/>
      </dsp:nvSpPr>
      <dsp:spPr>
        <a:xfrm>
          <a:off x="555608" y="3061989"/>
          <a:ext cx="2025057" cy="31149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/>
            <a:t>VIOLACIÓN</a:t>
          </a:r>
          <a:endParaRPr lang="fr-FR" sz="1800" b="1" kern="1200" dirty="0"/>
        </a:p>
      </dsp:txBody>
      <dsp:txXfrm>
        <a:off x="555608" y="3061989"/>
        <a:ext cx="2025057" cy="311498"/>
      </dsp:txXfrm>
    </dsp:sp>
    <dsp:sp modelId="{09516659-8658-4BAE-80DF-1E4C3F6BA0EA}">
      <dsp:nvSpPr>
        <dsp:cNvPr id="0" name=""/>
        <dsp:cNvSpPr/>
      </dsp:nvSpPr>
      <dsp:spPr>
        <a:xfrm>
          <a:off x="2625237" y="2365999"/>
          <a:ext cx="2025057" cy="41945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b="1" kern="1200" dirty="0" smtClean="0"/>
            <a:t>EXAMEN DE LOS MÉRITOS</a:t>
          </a:r>
          <a:endParaRPr lang="fr-FR" sz="1300" b="1" kern="1200" dirty="0"/>
        </a:p>
      </dsp:txBody>
      <dsp:txXfrm>
        <a:off x="2625237" y="2365999"/>
        <a:ext cx="2025057" cy="419454"/>
      </dsp:txXfrm>
    </dsp:sp>
    <dsp:sp modelId="{5BC5DB2E-4589-4CB6-AC5A-49FF93156EF5}">
      <dsp:nvSpPr>
        <dsp:cNvPr id="0" name=""/>
        <dsp:cNvSpPr/>
      </dsp:nvSpPr>
      <dsp:spPr>
        <a:xfrm>
          <a:off x="5028205" y="3162491"/>
          <a:ext cx="2025057" cy="29053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/>
            <a:t>NO VIOLACIÓN</a:t>
          </a:r>
          <a:endParaRPr lang="fr-FR" sz="1800" b="1" kern="1200" dirty="0"/>
        </a:p>
      </dsp:txBody>
      <dsp:txXfrm>
        <a:off x="5028205" y="3162491"/>
        <a:ext cx="2025057" cy="290539"/>
      </dsp:txXfrm>
    </dsp:sp>
    <dsp:sp modelId="{900E4588-B42A-4697-ACF4-77431A62A3C6}">
      <dsp:nvSpPr>
        <dsp:cNvPr id="0" name=""/>
        <dsp:cNvSpPr/>
      </dsp:nvSpPr>
      <dsp:spPr>
        <a:xfrm>
          <a:off x="890102" y="3726761"/>
          <a:ext cx="5758839" cy="6375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/>
            <a:t>EL ESTADO PARTE DEBE PROPICIAR REMEDIO EFICAZ E INFORMAR AL COMITÉ DE LAS MEDIDAS ADOPATADAS</a:t>
          </a:r>
          <a:endParaRPr lang="fr-FR" sz="1400" b="1" kern="1200" dirty="0"/>
        </a:p>
      </dsp:txBody>
      <dsp:txXfrm>
        <a:off x="890102" y="3726761"/>
        <a:ext cx="5758839" cy="637565"/>
      </dsp:txXfrm>
    </dsp:sp>
    <dsp:sp modelId="{82C29838-3F96-4B74-B2EB-FF9E99CCDBE5}">
      <dsp:nvSpPr>
        <dsp:cNvPr id="0" name=""/>
        <dsp:cNvSpPr/>
      </dsp:nvSpPr>
      <dsp:spPr>
        <a:xfrm>
          <a:off x="5028196" y="2049426"/>
          <a:ext cx="2025057" cy="3231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/>
            <a:t>FIN DEL CASO</a:t>
          </a:r>
          <a:endParaRPr lang="fr-FR" sz="1800" b="1" kern="1200" dirty="0"/>
        </a:p>
      </dsp:txBody>
      <dsp:txXfrm>
        <a:off x="5028196" y="2049426"/>
        <a:ext cx="2025057" cy="3231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A1B427-5432-4B42-B4A4-76B36DC1C86B}">
      <dsp:nvSpPr>
        <dsp:cNvPr id="0" name=""/>
        <dsp:cNvSpPr/>
      </dsp:nvSpPr>
      <dsp:spPr>
        <a:xfrm>
          <a:off x="3700" y="1147426"/>
          <a:ext cx="1617826" cy="2239047"/>
        </a:xfrm>
        <a:prstGeom prst="roundRect">
          <a:avLst>
            <a:gd name="adj" fmla="val 1000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err="1" smtClean="0">
              <a:latin typeface="Arial" pitchFamily="34" charset="0"/>
              <a:cs typeface="Arial" pitchFamily="34" charset="0"/>
            </a:rPr>
            <a:t>Opiniones</a:t>
          </a:r>
          <a:r>
            <a:rPr lang="en-GB" sz="1800" b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800" b="1" kern="1200" dirty="0" err="1" smtClean="0">
              <a:latin typeface="Arial" pitchFamily="34" charset="0"/>
              <a:cs typeface="Arial" pitchFamily="34" charset="0"/>
            </a:rPr>
            <a:t>publicadas</a:t>
          </a:r>
          <a:endParaRPr lang="en-GB" sz="1800" b="1" kern="1200" dirty="0">
            <a:latin typeface="Arial" pitchFamily="34" charset="0"/>
            <a:cs typeface="Arial" pitchFamily="34" charset="0"/>
          </a:endParaRPr>
        </a:p>
      </dsp:txBody>
      <dsp:txXfrm>
        <a:off x="51085" y="1194811"/>
        <a:ext cx="1523056" cy="2144277"/>
      </dsp:txXfrm>
    </dsp:sp>
    <dsp:sp modelId="{F2F30FD9-1473-403F-AF4D-B3516BDE1B8E}">
      <dsp:nvSpPr>
        <dsp:cNvPr id="0" name=""/>
        <dsp:cNvSpPr/>
      </dsp:nvSpPr>
      <dsp:spPr>
        <a:xfrm>
          <a:off x="1783309" y="2066339"/>
          <a:ext cx="342979" cy="4012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1783309" y="2146583"/>
        <a:ext cx="240085" cy="240733"/>
      </dsp:txXfrm>
    </dsp:sp>
    <dsp:sp modelId="{CA1D6F77-0A5D-45E8-B0F2-34422D2906DE}">
      <dsp:nvSpPr>
        <dsp:cNvPr id="0" name=""/>
        <dsp:cNvSpPr/>
      </dsp:nvSpPr>
      <dsp:spPr>
        <a:xfrm>
          <a:off x="2268657" y="1147426"/>
          <a:ext cx="1617826" cy="2239047"/>
        </a:xfrm>
        <a:prstGeom prst="roundRect">
          <a:avLst>
            <a:gd name="adj" fmla="val 10000"/>
          </a:avLst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latin typeface="Arial" pitchFamily="34" charset="0"/>
              <a:cs typeface="Arial" pitchFamily="34" charset="0"/>
            </a:rPr>
            <a:t>El Estado </a:t>
          </a:r>
          <a:r>
            <a:rPr lang="en-GB" sz="1800" b="1" kern="1200" dirty="0" err="1" smtClean="0">
              <a:latin typeface="Arial" pitchFamily="34" charset="0"/>
              <a:cs typeface="Arial" pitchFamily="34" charset="0"/>
            </a:rPr>
            <a:t>tiene</a:t>
          </a:r>
          <a:r>
            <a:rPr lang="en-GB" sz="1800" b="1" kern="1200" dirty="0" smtClean="0">
              <a:latin typeface="Arial" pitchFamily="34" charset="0"/>
              <a:cs typeface="Arial" pitchFamily="34" charset="0"/>
            </a:rPr>
            <a:t> 6 </a:t>
          </a:r>
          <a:r>
            <a:rPr lang="en-GB" sz="1800" b="1" kern="1200" dirty="0" err="1" smtClean="0">
              <a:latin typeface="Arial" pitchFamily="34" charset="0"/>
              <a:cs typeface="Arial" pitchFamily="34" charset="0"/>
            </a:rPr>
            <a:t>meses</a:t>
          </a:r>
          <a:r>
            <a:rPr lang="en-GB" sz="1800" b="1" kern="1200" dirty="0" smtClean="0">
              <a:latin typeface="Arial" pitchFamily="34" charset="0"/>
              <a:cs typeface="Arial" pitchFamily="34" charset="0"/>
            </a:rPr>
            <a:t> para </a:t>
          </a:r>
          <a:r>
            <a:rPr lang="en-GB" sz="1800" b="1" kern="1200" dirty="0" err="1" smtClean="0">
              <a:latin typeface="Arial" pitchFamily="34" charset="0"/>
              <a:cs typeface="Arial" pitchFamily="34" charset="0"/>
            </a:rPr>
            <a:t>presentar</a:t>
          </a:r>
          <a:r>
            <a:rPr lang="en-GB" sz="1800" b="1" kern="1200" dirty="0" smtClean="0">
              <a:latin typeface="Arial" pitchFamily="34" charset="0"/>
              <a:cs typeface="Arial" pitchFamily="34" charset="0"/>
            </a:rPr>
            <a:t> un </a:t>
          </a:r>
          <a:r>
            <a:rPr lang="en-GB" sz="1800" b="1" kern="1200" dirty="0" err="1" smtClean="0">
              <a:latin typeface="Arial" pitchFamily="34" charset="0"/>
              <a:cs typeface="Arial" pitchFamily="34" charset="0"/>
            </a:rPr>
            <a:t>informe</a:t>
          </a:r>
          <a:endParaRPr lang="en-GB" sz="1800" b="1" kern="1200" dirty="0">
            <a:latin typeface="Arial" pitchFamily="34" charset="0"/>
            <a:cs typeface="Arial" pitchFamily="34" charset="0"/>
          </a:endParaRPr>
        </a:p>
      </dsp:txBody>
      <dsp:txXfrm>
        <a:off x="2316042" y="1194811"/>
        <a:ext cx="1523056" cy="2144277"/>
      </dsp:txXfrm>
    </dsp:sp>
    <dsp:sp modelId="{5AC8847A-DC85-4528-96A0-D125BD567220}">
      <dsp:nvSpPr>
        <dsp:cNvPr id="0" name=""/>
        <dsp:cNvSpPr/>
      </dsp:nvSpPr>
      <dsp:spPr>
        <a:xfrm>
          <a:off x="4048267" y="2066339"/>
          <a:ext cx="342979" cy="4012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4048267" y="2146583"/>
        <a:ext cx="240085" cy="240733"/>
      </dsp:txXfrm>
    </dsp:sp>
    <dsp:sp modelId="{8DACFAD4-4AFD-47E7-A616-7FA72EEEE8CC}">
      <dsp:nvSpPr>
        <dsp:cNvPr id="0" name=""/>
        <dsp:cNvSpPr/>
      </dsp:nvSpPr>
      <dsp:spPr>
        <a:xfrm>
          <a:off x="4533615" y="1147426"/>
          <a:ext cx="1617826" cy="2239047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latin typeface="Arial" pitchFamily="34" charset="0"/>
              <a:cs typeface="Arial" pitchFamily="34" charset="0"/>
            </a:rPr>
            <a:t>El </a:t>
          </a:r>
          <a:r>
            <a:rPr lang="en-GB" sz="1800" b="1" kern="1200" dirty="0" err="1" smtClean="0">
              <a:latin typeface="Arial" pitchFamily="34" charset="0"/>
              <a:cs typeface="Arial" pitchFamily="34" charset="0"/>
            </a:rPr>
            <a:t>Comité</a:t>
          </a:r>
          <a:r>
            <a:rPr lang="en-GB" sz="1800" b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800" b="1" kern="1200" dirty="0" err="1" smtClean="0">
              <a:latin typeface="Arial" pitchFamily="34" charset="0"/>
              <a:cs typeface="Arial" pitchFamily="34" charset="0"/>
            </a:rPr>
            <a:t>puede</a:t>
          </a:r>
          <a:r>
            <a:rPr lang="en-GB" sz="1800" b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800" b="1" kern="1200" dirty="0" err="1" smtClean="0">
              <a:latin typeface="Arial" pitchFamily="34" charset="0"/>
              <a:cs typeface="Arial" pitchFamily="34" charset="0"/>
            </a:rPr>
            <a:t>buscar</a:t>
          </a:r>
          <a:r>
            <a:rPr lang="en-GB" sz="1800" b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800" b="1" kern="1200" dirty="0" err="1" smtClean="0">
              <a:latin typeface="Arial" pitchFamily="34" charset="0"/>
              <a:cs typeface="Arial" pitchFamily="34" charset="0"/>
            </a:rPr>
            <a:t>información</a:t>
          </a:r>
          <a:r>
            <a:rPr lang="en-GB" sz="1800" b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800" b="1" kern="1200" dirty="0" err="1" smtClean="0">
              <a:latin typeface="Arial" pitchFamily="34" charset="0"/>
              <a:cs typeface="Arial" pitchFamily="34" charset="0"/>
            </a:rPr>
            <a:t>adicional</a:t>
          </a:r>
          <a:endParaRPr lang="en-GB" sz="1800" b="1" kern="1200" dirty="0">
            <a:latin typeface="Arial" pitchFamily="34" charset="0"/>
            <a:cs typeface="Arial" pitchFamily="34" charset="0"/>
          </a:endParaRPr>
        </a:p>
      </dsp:txBody>
      <dsp:txXfrm>
        <a:off x="4581000" y="1194811"/>
        <a:ext cx="1523056" cy="2144277"/>
      </dsp:txXfrm>
    </dsp:sp>
    <dsp:sp modelId="{F0177A61-B600-4B92-B054-54E135EB3DEB}">
      <dsp:nvSpPr>
        <dsp:cNvPr id="0" name=""/>
        <dsp:cNvSpPr/>
      </dsp:nvSpPr>
      <dsp:spPr>
        <a:xfrm>
          <a:off x="6313224" y="2066339"/>
          <a:ext cx="342979" cy="4012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>
        <a:off x="6313224" y="2146583"/>
        <a:ext cx="240085" cy="240733"/>
      </dsp:txXfrm>
    </dsp:sp>
    <dsp:sp modelId="{09FC54BE-C33B-4C33-8215-82590D9B0E02}">
      <dsp:nvSpPr>
        <dsp:cNvPr id="0" name=""/>
        <dsp:cNvSpPr/>
      </dsp:nvSpPr>
      <dsp:spPr>
        <a:xfrm>
          <a:off x="6798572" y="1147426"/>
          <a:ext cx="1617826" cy="2239047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latin typeface="Arial" pitchFamily="34" charset="0"/>
              <a:cs typeface="Arial" pitchFamily="34" charset="0"/>
            </a:rPr>
            <a:t>El Estado </a:t>
          </a:r>
          <a:r>
            <a:rPr lang="en-GB" sz="1800" b="1" kern="1200" dirty="0" err="1" smtClean="0">
              <a:latin typeface="Arial" pitchFamily="34" charset="0"/>
              <a:cs typeface="Arial" pitchFamily="34" charset="0"/>
            </a:rPr>
            <a:t>debe</a:t>
          </a:r>
          <a:r>
            <a:rPr lang="en-GB" sz="1800" b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800" b="1" kern="1200" dirty="0" err="1" smtClean="0">
              <a:latin typeface="Arial" pitchFamily="34" charset="0"/>
              <a:cs typeface="Arial" pitchFamily="34" charset="0"/>
            </a:rPr>
            <a:t>presentar</a:t>
          </a:r>
          <a:r>
            <a:rPr lang="en-GB" sz="1800" b="1" kern="1200" dirty="0" smtClean="0">
              <a:latin typeface="Arial" pitchFamily="34" charset="0"/>
              <a:cs typeface="Arial" pitchFamily="34" charset="0"/>
            </a:rPr>
            <a:t> un </a:t>
          </a:r>
          <a:r>
            <a:rPr lang="en-GB" sz="1800" b="1" kern="1200" dirty="0" err="1" smtClean="0">
              <a:latin typeface="Arial" pitchFamily="34" charset="0"/>
              <a:cs typeface="Arial" pitchFamily="34" charset="0"/>
            </a:rPr>
            <a:t>informe</a:t>
          </a:r>
          <a:r>
            <a:rPr lang="en-GB" sz="1800" b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800" b="1" kern="1200" dirty="0" err="1" smtClean="0">
              <a:latin typeface="Arial" pitchFamily="34" charset="0"/>
              <a:cs typeface="Arial" pitchFamily="34" charset="0"/>
            </a:rPr>
            <a:t>en</a:t>
          </a:r>
          <a:r>
            <a:rPr lang="en-GB" sz="1800" b="1" kern="1200" dirty="0" smtClean="0">
              <a:latin typeface="Arial" pitchFamily="34" charset="0"/>
              <a:cs typeface="Arial" pitchFamily="34" charset="0"/>
            </a:rPr>
            <a:t> el </a:t>
          </a:r>
          <a:r>
            <a:rPr lang="en-GB" sz="1800" b="1" kern="1200" dirty="0" err="1" smtClean="0">
              <a:latin typeface="Arial" pitchFamily="34" charset="0"/>
              <a:cs typeface="Arial" pitchFamily="34" charset="0"/>
            </a:rPr>
            <a:t>siguiente</a:t>
          </a:r>
          <a:r>
            <a:rPr lang="en-GB" sz="1800" b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800" b="1" kern="1200" dirty="0" err="1" smtClean="0">
              <a:latin typeface="Arial" pitchFamily="34" charset="0"/>
              <a:cs typeface="Arial" pitchFamily="34" charset="0"/>
            </a:rPr>
            <a:t>examen</a:t>
          </a:r>
          <a:r>
            <a:rPr lang="en-GB" sz="1800" b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GB" sz="1800" b="1" kern="1200" dirty="0" err="1" smtClean="0">
              <a:latin typeface="Arial" pitchFamily="34" charset="0"/>
              <a:cs typeface="Arial" pitchFamily="34" charset="0"/>
            </a:rPr>
            <a:t>periódico</a:t>
          </a:r>
          <a:endParaRPr lang="en-GB" sz="1800" b="1" kern="1200" dirty="0" smtClean="0">
            <a:latin typeface="Arial" pitchFamily="34" charset="0"/>
            <a:cs typeface="Arial" pitchFamily="34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b="1" kern="1200" dirty="0">
            <a:latin typeface="Arial" pitchFamily="34" charset="0"/>
            <a:cs typeface="Arial" pitchFamily="34" charset="0"/>
          </a:endParaRPr>
        </a:p>
      </dsp:txBody>
      <dsp:txXfrm>
        <a:off x="6845957" y="1194811"/>
        <a:ext cx="1523056" cy="214427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6AEF8A-D310-47C7-8807-C941DA7DCFDA}">
      <dsp:nvSpPr>
        <dsp:cNvPr id="0" name=""/>
        <dsp:cNvSpPr/>
      </dsp:nvSpPr>
      <dsp:spPr>
        <a:xfrm rot="5400000">
          <a:off x="193364" y="923794"/>
          <a:ext cx="1442504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26B65A-1DB5-43C1-B6D2-7E531ACC2D12}">
      <dsp:nvSpPr>
        <dsp:cNvPr id="0" name=""/>
        <dsp:cNvSpPr/>
      </dsp:nvSpPr>
      <dsp:spPr>
        <a:xfrm>
          <a:off x="523378" y="496"/>
          <a:ext cx="1934765" cy="1160859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Se </a:t>
          </a:r>
          <a:r>
            <a:rPr lang="en-GB" sz="1400" kern="1200" dirty="0" err="1" smtClean="0"/>
            <a:t>recibe</a:t>
          </a:r>
          <a:r>
            <a:rPr lang="en-GB" sz="1400" kern="1200" dirty="0" smtClean="0"/>
            <a:t> </a:t>
          </a:r>
          <a:r>
            <a:rPr lang="en-GB" sz="1400" kern="1200" dirty="0" err="1" smtClean="0"/>
            <a:t>información</a:t>
          </a:r>
          <a:r>
            <a:rPr lang="en-GB" sz="1400" kern="1200" dirty="0" smtClean="0"/>
            <a:t> </a:t>
          </a:r>
          <a:r>
            <a:rPr lang="en-GB" sz="1400" kern="1200" dirty="0" err="1" smtClean="0"/>
            <a:t>fiable</a:t>
          </a:r>
          <a:r>
            <a:rPr lang="en-GB" sz="1400" kern="1200" dirty="0" smtClean="0"/>
            <a:t> </a:t>
          </a:r>
          <a:r>
            <a:rPr lang="en-GB" sz="1400" kern="1200" dirty="0" err="1" smtClean="0"/>
            <a:t>sobre</a:t>
          </a:r>
          <a:r>
            <a:rPr lang="en-GB" sz="1400" kern="1200" dirty="0" smtClean="0"/>
            <a:t> </a:t>
          </a:r>
          <a:r>
            <a:rPr lang="en-GB" sz="1400" kern="1200" dirty="0" err="1" smtClean="0"/>
            <a:t>violaciones</a:t>
          </a:r>
          <a:r>
            <a:rPr lang="en-GB" sz="1400" kern="1200" dirty="0" smtClean="0"/>
            <a:t> graves o </a:t>
          </a:r>
          <a:r>
            <a:rPr lang="en-GB" sz="1400" kern="1200" dirty="0" err="1" smtClean="0"/>
            <a:t>sistemáticas</a:t>
          </a:r>
          <a:endParaRPr lang="en-GB" sz="1400" kern="1200" dirty="0"/>
        </a:p>
      </dsp:txBody>
      <dsp:txXfrm>
        <a:off x="557378" y="34496"/>
        <a:ext cx="1866765" cy="1092859"/>
      </dsp:txXfrm>
    </dsp:sp>
    <dsp:sp modelId="{D09B0DAB-8656-45D9-AE7C-510DD7A7EC41}">
      <dsp:nvSpPr>
        <dsp:cNvPr id="0" name=""/>
        <dsp:cNvSpPr/>
      </dsp:nvSpPr>
      <dsp:spPr>
        <a:xfrm rot="5400000">
          <a:off x="193364" y="2374868"/>
          <a:ext cx="1442504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708D9D-EC3D-4A9B-BA6B-BC141080EAB8}">
      <dsp:nvSpPr>
        <dsp:cNvPr id="0" name=""/>
        <dsp:cNvSpPr/>
      </dsp:nvSpPr>
      <dsp:spPr>
        <a:xfrm>
          <a:off x="523378" y="1451570"/>
          <a:ext cx="1934765" cy="1160859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Se </a:t>
          </a:r>
          <a:r>
            <a:rPr lang="en-GB" sz="1400" kern="1200" dirty="0" err="1" smtClean="0"/>
            <a:t>invita</a:t>
          </a:r>
          <a:r>
            <a:rPr lang="en-GB" sz="1400" kern="1200" dirty="0" smtClean="0"/>
            <a:t> al Estado a que </a:t>
          </a:r>
          <a:r>
            <a:rPr lang="en-GB" sz="1400" kern="1200" dirty="0" err="1" smtClean="0"/>
            <a:t>coopere</a:t>
          </a:r>
          <a:endParaRPr lang="en-GB" sz="1400" kern="1200" dirty="0"/>
        </a:p>
      </dsp:txBody>
      <dsp:txXfrm>
        <a:off x="557378" y="1485570"/>
        <a:ext cx="1866765" cy="1092859"/>
      </dsp:txXfrm>
    </dsp:sp>
    <dsp:sp modelId="{BBF69B27-C9D0-40B2-8BEA-D54D522963AB}">
      <dsp:nvSpPr>
        <dsp:cNvPr id="0" name=""/>
        <dsp:cNvSpPr/>
      </dsp:nvSpPr>
      <dsp:spPr>
        <a:xfrm>
          <a:off x="918901" y="3100405"/>
          <a:ext cx="2564668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F39F69-9FE2-4737-8824-7FAFC9C01073}">
      <dsp:nvSpPr>
        <dsp:cNvPr id="0" name=""/>
        <dsp:cNvSpPr/>
      </dsp:nvSpPr>
      <dsp:spPr>
        <a:xfrm>
          <a:off x="523378" y="2902644"/>
          <a:ext cx="1934765" cy="1160859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Se </a:t>
          </a:r>
          <a:r>
            <a:rPr lang="en-GB" sz="1400" kern="1200" dirty="0" err="1" smtClean="0"/>
            <a:t>designa</a:t>
          </a:r>
          <a:r>
            <a:rPr lang="en-GB" sz="1400" kern="1200" dirty="0" smtClean="0"/>
            <a:t> a </a:t>
          </a:r>
          <a:r>
            <a:rPr lang="en-GB" sz="1400" kern="1200" dirty="0" err="1" smtClean="0"/>
            <a:t>uno</a:t>
          </a:r>
          <a:r>
            <a:rPr lang="en-GB" sz="1400" kern="1200" dirty="0" smtClean="0"/>
            <a:t> o </a:t>
          </a:r>
          <a:r>
            <a:rPr lang="en-GB" sz="1400" kern="1200" dirty="0" err="1" smtClean="0"/>
            <a:t>varios</a:t>
          </a:r>
          <a:r>
            <a:rPr lang="en-GB" sz="1400" kern="1200" dirty="0" smtClean="0"/>
            <a:t> </a:t>
          </a:r>
          <a:r>
            <a:rPr lang="en-GB" sz="1400" kern="1200" dirty="0" err="1" smtClean="0"/>
            <a:t>miembros</a:t>
          </a:r>
          <a:r>
            <a:rPr lang="en-GB" sz="1400" kern="1200" dirty="0" smtClean="0"/>
            <a:t> del </a:t>
          </a:r>
          <a:r>
            <a:rPr lang="en-GB" sz="1400" kern="1200" dirty="0" err="1" smtClean="0"/>
            <a:t>Comité</a:t>
          </a:r>
          <a:r>
            <a:rPr lang="en-GB" sz="1400" kern="1200" dirty="0" smtClean="0"/>
            <a:t> para que </a:t>
          </a:r>
          <a:r>
            <a:rPr lang="en-GB" sz="1400" kern="1200" dirty="0" err="1" smtClean="0"/>
            <a:t>realicen</a:t>
          </a:r>
          <a:r>
            <a:rPr lang="en-GB" sz="1400" kern="1200" dirty="0" smtClean="0"/>
            <a:t> la </a:t>
          </a:r>
          <a:r>
            <a:rPr lang="en-GB" sz="1400" kern="1200" dirty="0" err="1" smtClean="0"/>
            <a:t>investigación</a:t>
          </a:r>
          <a:endParaRPr lang="en-GB" sz="1400" kern="1200" dirty="0"/>
        </a:p>
      </dsp:txBody>
      <dsp:txXfrm>
        <a:off x="557378" y="2936644"/>
        <a:ext cx="1866765" cy="1092859"/>
      </dsp:txXfrm>
    </dsp:sp>
    <dsp:sp modelId="{BA5D8E85-BBAE-4BD6-88EC-8BC049CEF5B2}">
      <dsp:nvSpPr>
        <dsp:cNvPr id="0" name=""/>
        <dsp:cNvSpPr/>
      </dsp:nvSpPr>
      <dsp:spPr>
        <a:xfrm rot="16200000">
          <a:off x="2766602" y="2374868"/>
          <a:ext cx="1442504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244ED1-FEB3-42AA-A9F2-F115C5DC1D3A}">
      <dsp:nvSpPr>
        <dsp:cNvPr id="0" name=""/>
        <dsp:cNvSpPr/>
      </dsp:nvSpPr>
      <dsp:spPr>
        <a:xfrm>
          <a:off x="3096617" y="2902644"/>
          <a:ext cx="1934765" cy="1160859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Se </a:t>
          </a:r>
          <a:r>
            <a:rPr lang="en-GB" sz="1400" kern="1200" dirty="0" err="1" smtClean="0"/>
            <a:t>visita</a:t>
          </a:r>
          <a:r>
            <a:rPr lang="en-GB" sz="1400" kern="1200" dirty="0" smtClean="0"/>
            <a:t> al </a:t>
          </a:r>
          <a:r>
            <a:rPr lang="en-GB" sz="1400" kern="1200" dirty="0" err="1" smtClean="0"/>
            <a:t>país</a:t>
          </a:r>
          <a:r>
            <a:rPr lang="en-GB" sz="1400" kern="1200" dirty="0" smtClean="0"/>
            <a:t>, </a:t>
          </a:r>
          <a:r>
            <a:rPr lang="en-GB" sz="1400" kern="1200" dirty="0" err="1" smtClean="0"/>
            <a:t>si</a:t>
          </a:r>
          <a:r>
            <a:rPr lang="en-GB" sz="1400" kern="1200" dirty="0" smtClean="0"/>
            <a:t> el Estado </a:t>
          </a:r>
          <a:r>
            <a:rPr lang="en-GB" sz="1400" kern="1200" dirty="0" err="1" smtClean="0"/>
            <a:t>acepta</a:t>
          </a:r>
          <a:endParaRPr lang="en-GB" sz="1400" kern="1200" dirty="0"/>
        </a:p>
      </dsp:txBody>
      <dsp:txXfrm>
        <a:off x="3130617" y="2936644"/>
        <a:ext cx="1866765" cy="1092859"/>
      </dsp:txXfrm>
    </dsp:sp>
    <dsp:sp modelId="{7D47F809-B816-4644-8052-ACFA9A0B37CC}">
      <dsp:nvSpPr>
        <dsp:cNvPr id="0" name=""/>
        <dsp:cNvSpPr/>
      </dsp:nvSpPr>
      <dsp:spPr>
        <a:xfrm rot="16200000">
          <a:off x="2766602" y="923794"/>
          <a:ext cx="1442504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30AE87-83C7-424D-9BC8-21B458DA46EE}">
      <dsp:nvSpPr>
        <dsp:cNvPr id="0" name=""/>
        <dsp:cNvSpPr/>
      </dsp:nvSpPr>
      <dsp:spPr>
        <a:xfrm>
          <a:off x="3096617" y="1451570"/>
          <a:ext cx="1934765" cy="1160859"/>
        </a:xfrm>
        <a:prstGeom prst="roundRect">
          <a:avLst>
            <a:gd name="adj" fmla="val 10000"/>
          </a:avLst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err="1" smtClean="0"/>
            <a:t>Conclusiones</a:t>
          </a:r>
          <a:r>
            <a:rPr lang="en-GB" sz="1400" kern="1200" dirty="0" smtClean="0"/>
            <a:t>, </a:t>
          </a:r>
          <a:r>
            <a:rPr lang="en-GB" sz="1400" kern="1200" dirty="0" err="1" smtClean="0"/>
            <a:t>comentarios</a:t>
          </a:r>
          <a:r>
            <a:rPr lang="en-GB" sz="1400" kern="1200" dirty="0" smtClean="0"/>
            <a:t> y </a:t>
          </a:r>
          <a:r>
            <a:rPr lang="en-GB" sz="1400" kern="1200" dirty="0" err="1" smtClean="0"/>
            <a:t>recomendaciones</a:t>
          </a:r>
          <a:r>
            <a:rPr lang="en-GB" sz="1400" kern="1200" dirty="0" smtClean="0"/>
            <a:t> se </a:t>
          </a:r>
          <a:r>
            <a:rPr lang="en-GB" sz="1400" kern="1200" dirty="0" err="1" smtClean="0"/>
            <a:t>transmiten</a:t>
          </a:r>
          <a:r>
            <a:rPr lang="en-GB" sz="1400" kern="1200" dirty="0" smtClean="0"/>
            <a:t> al Estado</a:t>
          </a:r>
          <a:endParaRPr lang="en-GB" sz="1400" kern="1200" dirty="0"/>
        </a:p>
      </dsp:txBody>
      <dsp:txXfrm>
        <a:off x="3130617" y="1485570"/>
        <a:ext cx="1866765" cy="1092859"/>
      </dsp:txXfrm>
    </dsp:sp>
    <dsp:sp modelId="{C840CEB7-252F-4045-B832-4EF31A09F041}">
      <dsp:nvSpPr>
        <dsp:cNvPr id="0" name=""/>
        <dsp:cNvSpPr/>
      </dsp:nvSpPr>
      <dsp:spPr>
        <a:xfrm>
          <a:off x="3492139" y="198257"/>
          <a:ext cx="2564668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756C55-C0D8-4EFB-8FB9-E9679051C183}">
      <dsp:nvSpPr>
        <dsp:cNvPr id="0" name=""/>
        <dsp:cNvSpPr/>
      </dsp:nvSpPr>
      <dsp:spPr>
        <a:xfrm>
          <a:off x="3096617" y="496"/>
          <a:ext cx="1934765" cy="1160859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El Estado </a:t>
          </a:r>
          <a:r>
            <a:rPr lang="en-GB" sz="1400" kern="1200" dirty="0" err="1" smtClean="0"/>
            <a:t>debe</a:t>
          </a:r>
          <a:r>
            <a:rPr lang="en-GB" sz="1400" kern="1200" dirty="0" smtClean="0"/>
            <a:t> </a:t>
          </a:r>
          <a:r>
            <a:rPr lang="en-GB" sz="1400" kern="1200" dirty="0" err="1" smtClean="0"/>
            <a:t>transmitir</a:t>
          </a:r>
          <a:r>
            <a:rPr lang="en-GB" sz="1400" kern="1200" dirty="0" smtClean="0"/>
            <a:t> sus </a:t>
          </a:r>
          <a:r>
            <a:rPr lang="en-GB" sz="1400" kern="1200" dirty="0" err="1" smtClean="0"/>
            <a:t>observaciones</a:t>
          </a:r>
          <a:r>
            <a:rPr lang="en-GB" sz="1400" kern="1200" dirty="0" smtClean="0"/>
            <a:t> a </a:t>
          </a:r>
          <a:r>
            <a:rPr lang="en-GB" sz="1400" kern="1200" dirty="0" err="1" smtClean="0"/>
            <a:t>más</a:t>
          </a:r>
          <a:r>
            <a:rPr lang="en-GB" sz="1400" kern="1200" dirty="0" smtClean="0"/>
            <a:t> </a:t>
          </a:r>
          <a:r>
            <a:rPr lang="en-GB" sz="1400" kern="1200" dirty="0" err="1" smtClean="0"/>
            <a:t>tardar</a:t>
          </a:r>
          <a:r>
            <a:rPr lang="en-GB" sz="1400" kern="1200" dirty="0" smtClean="0"/>
            <a:t> </a:t>
          </a:r>
          <a:r>
            <a:rPr lang="en-GB" sz="1400" kern="1200" dirty="0" err="1" smtClean="0"/>
            <a:t>en</a:t>
          </a:r>
          <a:r>
            <a:rPr lang="en-GB" sz="1400" kern="1200" dirty="0" smtClean="0"/>
            <a:t> 6 </a:t>
          </a:r>
          <a:r>
            <a:rPr lang="en-GB" sz="1400" kern="1200" dirty="0" err="1" smtClean="0"/>
            <a:t>meses</a:t>
          </a:r>
          <a:endParaRPr lang="en-GB" sz="1400" kern="1200" dirty="0"/>
        </a:p>
      </dsp:txBody>
      <dsp:txXfrm>
        <a:off x="3130617" y="34496"/>
        <a:ext cx="1866765" cy="1092859"/>
      </dsp:txXfrm>
    </dsp:sp>
    <dsp:sp modelId="{0B917CC4-8D25-4D88-88FF-2517EC634347}">
      <dsp:nvSpPr>
        <dsp:cNvPr id="0" name=""/>
        <dsp:cNvSpPr/>
      </dsp:nvSpPr>
      <dsp:spPr>
        <a:xfrm>
          <a:off x="5669855" y="496"/>
          <a:ext cx="1934765" cy="1160859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Se </a:t>
          </a:r>
          <a:r>
            <a:rPr lang="en-GB" sz="1400" kern="1200" dirty="0" err="1" smtClean="0"/>
            <a:t>invita</a:t>
          </a:r>
          <a:r>
            <a:rPr lang="en-GB" sz="1400" kern="1200" dirty="0" smtClean="0"/>
            <a:t> al Estado a que </a:t>
          </a:r>
          <a:r>
            <a:rPr lang="en-GB" sz="1400" kern="1200" dirty="0" err="1" smtClean="0"/>
            <a:t>presente</a:t>
          </a:r>
          <a:r>
            <a:rPr lang="en-GB" sz="1400" kern="1200" dirty="0" smtClean="0"/>
            <a:t> un </a:t>
          </a:r>
          <a:r>
            <a:rPr lang="en-GB" sz="1400" kern="1200" dirty="0" err="1" smtClean="0"/>
            <a:t>informe</a:t>
          </a:r>
          <a:r>
            <a:rPr lang="en-GB" sz="1400" kern="1200" dirty="0" smtClean="0"/>
            <a:t> </a:t>
          </a:r>
          <a:r>
            <a:rPr lang="en-GB" sz="1400" kern="1200" dirty="0" err="1" smtClean="0"/>
            <a:t>en</a:t>
          </a:r>
          <a:r>
            <a:rPr lang="en-GB" sz="1400" kern="1200" dirty="0" smtClean="0"/>
            <a:t> </a:t>
          </a:r>
          <a:r>
            <a:rPr lang="en-GB" sz="1400" kern="1200" dirty="0" err="1" smtClean="0"/>
            <a:t>su</a:t>
          </a:r>
          <a:r>
            <a:rPr lang="en-GB" sz="1400" kern="1200" dirty="0" smtClean="0"/>
            <a:t> </a:t>
          </a:r>
          <a:r>
            <a:rPr lang="en-GB" sz="1400" kern="1200" dirty="0" err="1" smtClean="0"/>
            <a:t>próximo</a:t>
          </a:r>
          <a:r>
            <a:rPr lang="en-GB" sz="1400" kern="1200" dirty="0" smtClean="0"/>
            <a:t> </a:t>
          </a:r>
          <a:r>
            <a:rPr lang="en-GB" sz="1400" kern="1200" dirty="0" err="1" smtClean="0"/>
            <a:t>examen</a:t>
          </a:r>
          <a:r>
            <a:rPr lang="en-GB" sz="1400" kern="1200" dirty="0" smtClean="0"/>
            <a:t> </a:t>
          </a:r>
          <a:r>
            <a:rPr lang="en-GB" sz="1400" kern="1200" dirty="0" err="1" smtClean="0"/>
            <a:t>periódico</a:t>
          </a:r>
          <a:endParaRPr lang="en-GB" sz="1400" kern="1200" dirty="0"/>
        </a:p>
      </dsp:txBody>
      <dsp:txXfrm>
        <a:off x="5703855" y="34496"/>
        <a:ext cx="1866765" cy="10928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29/07/2015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F679E446-39ED-45DA-822A-FE06171E304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29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3037B757-0884-4D9D-8223-3788225C400D}" type="datetimeFigureOut">
              <a:rPr lang="en-GB"/>
              <a:pPr>
                <a:defRPr/>
              </a:pPr>
              <a:t>29/07/2015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A1AA0469-B06C-43D9-A17C-3B6BF99E9B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4725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0930A19-C06A-49B8-93E5-0BDC33A41919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1206184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7C5ABD2-9D46-4114-BD91-0D629A117CF1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5356125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C038B65-0BF6-4F6D-B4F4-662576A715D6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6223714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6B815E2-E6E1-40DE-AF47-C8C873C62684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29546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9C13755-07A8-4279-B10F-4AD1B1CE05E0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1669163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b="1" smtClean="0"/>
              <a:t>Slide Three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262DFA5-6BC4-4033-AC2D-FB5C7D4A6CF4}" type="slidenum">
              <a:rPr lang="en-GB" smtClean="0"/>
              <a:pPr eaLnBrk="1" hangingPunct="1"/>
              <a:t>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363436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t-IT" b="1" smtClean="0"/>
              <a:t>(SP:</a:t>
            </a:r>
            <a:r>
              <a:rPr lang="it-IT" b="1" baseline="0" smtClean="0"/>
              <a:t> State Parties) </a:t>
            </a:r>
            <a:endParaRPr lang="it-IT" b="1" dirty="0" smtClean="0"/>
          </a:p>
          <a:p>
            <a:pPr eaLnBrk="1" hangingPunct="1">
              <a:spcBef>
                <a:spcPct val="0"/>
              </a:spcBef>
            </a:pPr>
            <a:endParaRPr lang="it-IT" b="1" dirty="0" smtClean="0"/>
          </a:p>
          <a:p>
            <a:pPr eaLnBrk="1" hangingPunct="1">
              <a:spcBef>
                <a:spcPct val="0"/>
              </a:spcBef>
            </a:pPr>
            <a:r>
              <a:rPr lang="it-IT" b="1" dirty="0" smtClean="0"/>
              <a:t>Slide 5</a:t>
            </a:r>
            <a:endParaRPr lang="it-IT" dirty="0" smtClean="0"/>
          </a:p>
          <a:p>
            <a:pPr eaLnBrk="1" hangingPunct="1">
              <a:spcBef>
                <a:spcPct val="0"/>
              </a:spcBef>
            </a:pPr>
            <a:endParaRPr lang="it-IT" dirty="0" smtClean="0"/>
          </a:p>
          <a:p>
            <a:pPr eaLnBrk="1" hangingPunct="1">
              <a:spcBef>
                <a:spcPct val="0"/>
              </a:spcBef>
            </a:pPr>
            <a:r>
              <a:rPr lang="it-IT" dirty="0" smtClean="0"/>
              <a:t>The purpose of this slide is to illustrate the process between submitting a complaint and it being finalized by the Committee.</a:t>
            </a:r>
          </a:p>
          <a:p>
            <a:pPr eaLnBrk="1" hangingPunct="1">
              <a:spcBef>
                <a:spcPct val="0"/>
              </a:spcBef>
            </a:pPr>
            <a:endParaRPr lang="it-IT" dirty="0" smtClean="0"/>
          </a:p>
          <a:p>
            <a:pPr eaLnBrk="1" hangingPunct="1">
              <a:spcBef>
                <a:spcPct val="0"/>
              </a:spcBef>
            </a:pPr>
            <a:r>
              <a:rPr lang="it-IT" dirty="0" smtClean="0"/>
              <a:t>The trainer might wish to illustrate the procedure by identifying the ‘views’ of another Committee under its Optional Protocol – for example, OP CEDAW – and discussing the process with the participants.  By illustrating the process through a real example, the participants might be able to contextualize the process.</a:t>
            </a:r>
            <a:endParaRPr lang="it-IT" b="1" dirty="0" smtClean="0"/>
          </a:p>
        </p:txBody>
      </p:sp>
      <p:sp>
        <p:nvSpPr>
          <p:cNvPr id="41987" name="Slide Number Placeholder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9FC934F-B175-4E2F-BA82-E8EC59BF5995}" type="slidenum">
              <a:rPr lang="en-US" sz="1200">
                <a:latin typeface="+mn-lt"/>
                <a:ea typeface="ＭＳ Ｐゴシック" pitchFamily="-108" charset="-128"/>
              </a:rPr>
              <a:pPr algn="r">
                <a:defRPr/>
              </a:pPr>
              <a:t>4</a:t>
            </a:fld>
            <a:endParaRPr lang="en-US" sz="1200">
              <a:latin typeface="+mn-lt"/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405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b="1" smtClean="0"/>
              <a:t>Slide Three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A2B1476D-75A8-41FC-B9F9-7968F218D653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5977542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b="1" dirty="0" smtClean="0"/>
              <a:t>Slide Three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6853B5F-BAAC-4801-B276-CFCC2B375BFC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0623723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EF0975E-58F6-41A9-80C4-E68B3FC3A1D6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035432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958F2F1-C64A-45AB-B5EF-78C06299831B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6436384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542930A-D706-435D-92B3-1B712A52BE61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036319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8592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5CD65-CF66-4595-9BC1-A8633A569B1B}" type="datetime1">
              <a:rPr lang="fr-FR"/>
              <a:pPr>
                <a:defRPr/>
              </a:pPr>
              <a:t>29/07/2015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288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FA134-B968-415D-8AFA-C3CA57C21388}" type="datetime1">
              <a:rPr lang="fr-FR"/>
              <a:pPr>
                <a:defRPr/>
              </a:pPr>
              <a:t>29/07/2015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9576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76C54-B853-450F-802D-EE7E96456FA7}" type="datetime1">
              <a:rPr lang="fr-FR"/>
              <a:pPr>
                <a:defRPr/>
              </a:pPr>
              <a:t>29/07/2015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9359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786E4-7289-4670-86AB-C081273928C2}" type="datetime1">
              <a:rPr lang="fr-FR"/>
              <a:pPr>
                <a:defRPr/>
              </a:pPr>
              <a:t>29/07/2015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671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7E7F2-822F-4144-AA74-5BEF6AE012EF}" type="datetime1">
              <a:rPr lang="fr-FR"/>
              <a:pPr>
                <a:defRPr/>
              </a:pPr>
              <a:t>29/07/2015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45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83326-6110-4745-90FF-816B0135D3A8}" type="datetime1">
              <a:rPr lang="fr-FR"/>
              <a:pPr>
                <a:defRPr/>
              </a:pPr>
              <a:t>29/07/2015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050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83D81-D430-4BF6-9058-248BE4F54AA5}" type="datetime1">
              <a:rPr lang="fr-FR"/>
              <a:pPr>
                <a:defRPr/>
              </a:pPr>
              <a:t>29/07/2015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3106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7D2817B7-2182-4EC4-BD66-C59DA14A971B}" type="datetime1">
              <a:rPr lang="fr-FR"/>
              <a:pPr>
                <a:defRPr/>
              </a:pPr>
              <a:t>29/07/2015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chr.org/EN/HRBodies/CRPD/Pages/CRPDIndex.aspx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Módulo</a:t>
            </a:r>
            <a:r>
              <a:rPr lang="en-US" sz="3200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 8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El </a:t>
            </a:r>
            <a:r>
              <a:rPr lang="en-US" sz="3400" dirty="0" err="1" smtClean="0">
                <a:latin typeface="Arial" charset="0"/>
                <a:ea typeface="ＭＳ Ｐゴシック" pitchFamily="34" charset="-128"/>
                <a:cs typeface="Arial" charset="0"/>
              </a:rPr>
              <a:t>Protocolo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ea typeface="ＭＳ Ｐゴシック" pitchFamily="34" charset="-128"/>
                <a:cs typeface="Arial" charset="0"/>
              </a:rPr>
              <a:t>Facultativo</a:t>
            </a:r>
            <a:r>
              <a:rPr lang="en-US" sz="340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sz="340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endParaRPr lang="en-GB" sz="34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en-US" sz="3200" dirty="0" err="1" smtClean="0">
                <a:latin typeface="Arial" charset="0"/>
                <a:ea typeface="ＭＳ Ｐゴシック" pitchFamily="34" charset="-128"/>
                <a:cs typeface="Arial" charset="0"/>
              </a:rPr>
              <a:t>Ventajas</a:t>
            </a:r>
            <a:r>
              <a:rPr lang="en-US" sz="3200" dirty="0" smtClean="0">
                <a:latin typeface="Arial" charset="0"/>
                <a:ea typeface="ＭＳ Ｐゴシック" pitchFamily="34" charset="-128"/>
                <a:cs typeface="Arial" charset="0"/>
              </a:rPr>
              <a:t> del </a:t>
            </a:r>
            <a:r>
              <a:rPr lang="en-US" sz="3200" dirty="0" err="1" smtClean="0">
                <a:latin typeface="Arial" charset="0"/>
                <a:ea typeface="ＭＳ Ｐゴシック" pitchFamily="34" charset="-128"/>
                <a:cs typeface="Arial" charset="0"/>
              </a:rPr>
              <a:t>Protocolo</a:t>
            </a:r>
            <a:r>
              <a:rPr lang="en-US" sz="32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3200" dirty="0" err="1" smtClean="0">
                <a:latin typeface="Arial" charset="0"/>
                <a:ea typeface="ＭＳ Ｐゴシック" pitchFamily="34" charset="-128"/>
                <a:cs typeface="Arial" charset="0"/>
              </a:rPr>
              <a:t>Facultativo</a:t>
            </a:r>
            <a:r>
              <a:rPr lang="en-US" sz="3600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457200" y="1028700"/>
            <a:ext cx="8299450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Puede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fortalecer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los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mecanismos</a:t>
            </a:r>
            <a:r>
              <a:rPr lang="en-US" sz="2000" dirty="0" smtClean="0">
                <a:cs typeface="Arial" charset="0"/>
              </a:rPr>
              <a:t> de </a:t>
            </a:r>
            <a:r>
              <a:rPr lang="en-US" sz="2000" dirty="0" err="1" smtClean="0">
                <a:cs typeface="Arial" charset="0"/>
              </a:rPr>
              <a:t>protección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nacionales</a:t>
            </a:r>
            <a:r>
              <a:rPr lang="en-US" sz="2000" dirty="0" smtClean="0">
                <a:cs typeface="Arial" charset="0"/>
              </a:rPr>
              <a:t>, tales </a:t>
            </a:r>
            <a:r>
              <a:rPr lang="en-US" sz="2000" dirty="0" err="1" smtClean="0">
                <a:cs typeface="Arial" charset="0"/>
              </a:rPr>
              <a:t>como</a:t>
            </a:r>
            <a:r>
              <a:rPr lang="en-US" sz="2000" dirty="0" smtClean="0">
                <a:cs typeface="Arial" charset="0"/>
              </a:rPr>
              <a:t> las </a:t>
            </a:r>
            <a:r>
              <a:rPr lang="en-US" sz="2000" dirty="0" err="1" smtClean="0">
                <a:cs typeface="Arial" charset="0"/>
              </a:rPr>
              <a:t>cortes</a:t>
            </a:r>
            <a:endParaRPr lang="en-US" sz="2000" dirty="0" smtClean="0">
              <a:cs typeface="Aria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Puede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validar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leyes</a:t>
            </a:r>
            <a:r>
              <a:rPr lang="en-US" sz="2000" dirty="0" smtClean="0">
                <a:cs typeface="Arial" charset="0"/>
              </a:rPr>
              <a:t> y </a:t>
            </a:r>
            <a:r>
              <a:rPr lang="en-US" sz="2000" dirty="0" err="1" smtClean="0">
                <a:cs typeface="Arial" charset="0"/>
              </a:rPr>
              <a:t>medidas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políticas</a:t>
            </a:r>
            <a:endParaRPr lang="en-US" sz="2000" dirty="0" smtClean="0">
              <a:cs typeface="Aria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Puede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validar</a:t>
            </a:r>
            <a:r>
              <a:rPr lang="en-US" sz="2000" dirty="0" smtClean="0">
                <a:cs typeface="Arial" charset="0"/>
              </a:rPr>
              <a:t> o </a:t>
            </a:r>
            <a:r>
              <a:rPr lang="en-US" sz="2000" dirty="0" err="1" smtClean="0">
                <a:cs typeface="Arial" charset="0"/>
              </a:rPr>
              <a:t>impugnar</a:t>
            </a:r>
            <a:r>
              <a:rPr lang="en-US" sz="2000" dirty="0" smtClean="0">
                <a:cs typeface="Arial" charset="0"/>
              </a:rPr>
              <a:t> las </a:t>
            </a:r>
            <a:r>
              <a:rPr lang="en-US" sz="2000" dirty="0" err="1" smtClean="0">
                <a:cs typeface="Arial" charset="0"/>
              </a:rPr>
              <a:t>decisiones</a:t>
            </a:r>
            <a:r>
              <a:rPr lang="en-US" sz="2000" dirty="0" smtClean="0">
                <a:cs typeface="Arial" charset="0"/>
              </a:rPr>
              <a:t> de </a:t>
            </a:r>
            <a:r>
              <a:rPr lang="en-US" sz="2000" dirty="0" err="1" smtClean="0">
                <a:cs typeface="Arial" charset="0"/>
              </a:rPr>
              <a:t>los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tribunales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nacionales</a:t>
            </a:r>
            <a:endParaRPr lang="en-US" sz="2000" dirty="0" smtClean="0">
              <a:cs typeface="Aria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Ayuda</a:t>
            </a:r>
            <a:r>
              <a:rPr lang="en-US" sz="2000" dirty="0" smtClean="0">
                <a:cs typeface="Arial" charset="0"/>
              </a:rPr>
              <a:t> al </a:t>
            </a:r>
            <a:r>
              <a:rPr lang="en-US" sz="2000" dirty="0" err="1" smtClean="0">
                <a:cs typeface="Arial" charset="0"/>
              </a:rPr>
              <a:t>gobierno</a:t>
            </a:r>
            <a:r>
              <a:rPr lang="en-US" sz="2000" dirty="0" smtClean="0">
                <a:cs typeface="Arial" charset="0"/>
              </a:rPr>
              <a:t> a </a:t>
            </a:r>
            <a:r>
              <a:rPr lang="en-US" sz="2000" dirty="0" err="1" smtClean="0">
                <a:cs typeface="Arial" charset="0"/>
              </a:rPr>
              <a:t>realizar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cambios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en</a:t>
            </a:r>
            <a:r>
              <a:rPr lang="en-US" sz="2000" dirty="0" smtClean="0">
                <a:cs typeface="Arial" charset="0"/>
              </a:rPr>
              <a:t> el </a:t>
            </a:r>
            <a:r>
              <a:rPr lang="en-US" sz="2000" dirty="0" err="1" smtClean="0">
                <a:cs typeface="Arial" charset="0"/>
              </a:rPr>
              <a:t>país</a:t>
            </a:r>
            <a:endParaRPr lang="en-US" sz="2000" dirty="0" smtClean="0">
              <a:cs typeface="Aria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Ofrece</a:t>
            </a:r>
            <a:r>
              <a:rPr lang="en-US" sz="2000" dirty="0" smtClean="0">
                <a:cs typeface="Arial" charset="0"/>
              </a:rPr>
              <a:t> a </a:t>
            </a:r>
            <a:r>
              <a:rPr lang="en-US" sz="2000" dirty="0" err="1" smtClean="0">
                <a:cs typeface="Arial" charset="0"/>
              </a:rPr>
              <a:t>los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Estados</a:t>
            </a:r>
            <a:r>
              <a:rPr lang="en-US" sz="2000" dirty="0" smtClean="0">
                <a:cs typeface="Arial" charset="0"/>
              </a:rPr>
              <a:t> la </a:t>
            </a:r>
            <a:r>
              <a:rPr lang="en-US" sz="2000" dirty="0" err="1" smtClean="0">
                <a:cs typeface="Arial" charset="0"/>
              </a:rPr>
              <a:t>oportunidad</a:t>
            </a:r>
            <a:r>
              <a:rPr lang="en-US" sz="2000" dirty="0" smtClean="0">
                <a:cs typeface="Arial" charset="0"/>
              </a:rPr>
              <a:t> de </a:t>
            </a:r>
            <a:r>
              <a:rPr lang="en-US" sz="2000" dirty="0" err="1" smtClean="0">
                <a:cs typeface="Arial" charset="0"/>
              </a:rPr>
              <a:t>aprovechar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los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consejos</a:t>
            </a:r>
            <a:r>
              <a:rPr lang="en-US" sz="2000" dirty="0" smtClean="0">
                <a:cs typeface="Arial" charset="0"/>
              </a:rPr>
              <a:t> de </a:t>
            </a:r>
            <a:r>
              <a:rPr lang="en-US" sz="2000" dirty="0" err="1" smtClean="0">
                <a:cs typeface="Arial" charset="0"/>
              </a:rPr>
              <a:t>expertos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internacionales</a:t>
            </a:r>
            <a:endParaRPr lang="en-US" sz="2000" dirty="0" smtClean="0">
              <a:cs typeface="Aria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000" dirty="0" smtClean="0">
                <a:cs typeface="Arial" charset="0"/>
              </a:rPr>
              <a:t>Pone </a:t>
            </a:r>
            <a:r>
              <a:rPr lang="en-US" sz="2000" dirty="0" err="1" smtClean="0">
                <a:cs typeface="Arial" charset="0"/>
              </a:rPr>
              <a:t>en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claro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cómo</a:t>
            </a:r>
            <a:r>
              <a:rPr lang="en-US" sz="2000" dirty="0" smtClean="0">
                <a:cs typeface="Arial" charset="0"/>
              </a:rPr>
              <a:t> ha de </a:t>
            </a:r>
            <a:r>
              <a:rPr lang="en-US" sz="2000" dirty="0" err="1" smtClean="0">
                <a:cs typeface="Arial" charset="0"/>
              </a:rPr>
              <a:t>aplicarse</a:t>
            </a:r>
            <a:r>
              <a:rPr lang="en-US" sz="2000" dirty="0" smtClean="0">
                <a:cs typeface="Arial" charset="0"/>
              </a:rPr>
              <a:t> la </a:t>
            </a:r>
            <a:r>
              <a:rPr lang="en-US" sz="2000" dirty="0" err="1" smtClean="0">
                <a:cs typeface="Arial" charset="0"/>
              </a:rPr>
              <a:t>Convención</a:t>
            </a:r>
            <a:r>
              <a:rPr lang="en-US" sz="2000" dirty="0" smtClean="0">
                <a:cs typeface="Arial" charset="0"/>
              </a:rPr>
              <a:t>, </a:t>
            </a:r>
            <a:r>
              <a:rPr lang="en-US" sz="2000" dirty="0" err="1" smtClean="0">
                <a:cs typeface="Arial" charset="0"/>
              </a:rPr>
              <a:t>en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referencia</a:t>
            </a:r>
            <a:r>
              <a:rPr lang="en-US" sz="2000" dirty="0" smtClean="0">
                <a:cs typeface="Arial" charset="0"/>
              </a:rPr>
              <a:t> a </a:t>
            </a:r>
            <a:r>
              <a:rPr lang="en-US" sz="2000" dirty="0" err="1" smtClean="0">
                <a:cs typeface="Arial" charset="0"/>
              </a:rPr>
              <a:t>situaciones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concretas</a:t>
            </a:r>
            <a:endParaRPr lang="en-US" sz="2000" dirty="0" smtClean="0">
              <a:cs typeface="Aria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Contribuye</a:t>
            </a:r>
            <a:r>
              <a:rPr lang="en-US" sz="2000" dirty="0" smtClean="0">
                <a:cs typeface="Arial" charset="0"/>
              </a:rPr>
              <a:t> a </a:t>
            </a:r>
            <a:r>
              <a:rPr lang="en-US" sz="2000" dirty="0" err="1" smtClean="0">
                <a:cs typeface="Arial" charset="0"/>
              </a:rPr>
              <a:t>incorporar</a:t>
            </a:r>
            <a:r>
              <a:rPr lang="en-US" sz="2000" dirty="0" smtClean="0">
                <a:cs typeface="Arial" charset="0"/>
              </a:rPr>
              <a:t> la </a:t>
            </a:r>
            <a:r>
              <a:rPr lang="en-US" sz="2000" dirty="0" err="1" smtClean="0">
                <a:cs typeface="Arial" charset="0"/>
              </a:rPr>
              <a:t>Convención</a:t>
            </a:r>
            <a:r>
              <a:rPr lang="en-US" sz="2000" smtClean="0">
                <a:cs typeface="Arial" charset="0"/>
              </a:rPr>
              <a:t> al </a:t>
            </a:r>
            <a:r>
              <a:rPr lang="en-US" sz="2000" dirty="0" smtClean="0">
                <a:cs typeface="Arial" charset="0"/>
              </a:rPr>
              <a:t>derecho </a:t>
            </a:r>
            <a:r>
              <a:rPr lang="en-US" sz="2000" dirty="0" err="1" smtClean="0">
                <a:cs typeface="Arial" charset="0"/>
              </a:rPr>
              <a:t>nacional</a:t>
            </a:r>
            <a:endParaRPr lang="en-US" sz="2000" dirty="0" smtClean="0">
              <a:cs typeface="Aria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Ofrece</a:t>
            </a:r>
            <a:r>
              <a:rPr lang="en-US" sz="2000" dirty="0" smtClean="0">
                <a:cs typeface="Arial" charset="0"/>
              </a:rPr>
              <a:t> a las </a:t>
            </a:r>
            <a:r>
              <a:rPr lang="en-US" sz="2000" dirty="0" err="1" smtClean="0">
                <a:cs typeface="Arial" charset="0"/>
              </a:rPr>
              <a:t>organizaciones</a:t>
            </a:r>
            <a:r>
              <a:rPr lang="en-US" sz="2000" dirty="0" smtClean="0">
                <a:cs typeface="Arial" charset="0"/>
              </a:rPr>
              <a:t> de la </a:t>
            </a:r>
            <a:r>
              <a:rPr lang="en-US" sz="2000" dirty="0" err="1" smtClean="0">
                <a:cs typeface="Arial" charset="0"/>
              </a:rPr>
              <a:t>sociedad</a:t>
            </a:r>
            <a:r>
              <a:rPr lang="en-US" sz="2000" dirty="0" smtClean="0">
                <a:cs typeface="Arial" charset="0"/>
              </a:rPr>
              <a:t> civil un </a:t>
            </a:r>
            <a:r>
              <a:rPr lang="en-US" sz="2000" dirty="0" err="1" smtClean="0">
                <a:cs typeface="Arial" charset="0"/>
              </a:rPr>
              <a:t>mecanismo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estratégico</a:t>
            </a:r>
            <a:r>
              <a:rPr lang="en-US" sz="2000" dirty="0" smtClean="0">
                <a:cs typeface="Arial" charset="0"/>
              </a:rPr>
              <a:t> de </a:t>
            </a:r>
            <a:r>
              <a:rPr lang="en-US" sz="2000" dirty="0" err="1" smtClean="0">
                <a:cs typeface="Arial" charset="0"/>
              </a:rPr>
              <a:t>litigios</a:t>
            </a:r>
            <a:r>
              <a:rPr lang="en-US" sz="2000" dirty="0" smtClean="0">
                <a:cs typeface="Arial" charset="0"/>
              </a:rPr>
              <a:t> para </a:t>
            </a:r>
            <a:r>
              <a:rPr lang="en-US" sz="2000" dirty="0" err="1" smtClean="0">
                <a:cs typeface="Arial" charset="0"/>
              </a:rPr>
              <a:t>apoyar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cambios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fundamentales</a:t>
            </a:r>
            <a:endParaRPr lang="en-US" sz="2000" dirty="0" smtClean="0">
              <a:cs typeface="Aria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Puede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proteger</a:t>
            </a:r>
            <a:r>
              <a:rPr lang="en-US" sz="2000" dirty="0" smtClean="0">
                <a:cs typeface="Arial" charset="0"/>
              </a:rPr>
              <a:t> a las </a:t>
            </a:r>
            <a:r>
              <a:rPr lang="en-US" sz="2000" dirty="0" err="1" smtClean="0">
                <a:cs typeface="Arial" charset="0"/>
              </a:rPr>
              <a:t>víctimas</a:t>
            </a:r>
            <a:endParaRPr lang="en-US" sz="2000" dirty="0" smtClean="0">
              <a:cs typeface="Aria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Es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relativamente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sencillo</a:t>
            </a:r>
            <a:r>
              <a:rPr lang="en-US" sz="2000" dirty="0" smtClean="0">
                <a:cs typeface="Arial" charset="0"/>
              </a:rPr>
              <a:t>, de </a:t>
            </a:r>
            <a:r>
              <a:rPr lang="en-US" sz="2000" dirty="0" err="1" smtClean="0">
                <a:cs typeface="Arial" charset="0"/>
              </a:rPr>
              <a:t>modo</a:t>
            </a:r>
            <a:r>
              <a:rPr lang="en-US" sz="2000" dirty="0" smtClean="0">
                <a:cs typeface="Arial" charset="0"/>
              </a:rPr>
              <a:t> que las </a:t>
            </a:r>
            <a:r>
              <a:rPr lang="en-US" sz="2000" dirty="0" err="1" smtClean="0">
                <a:cs typeface="Arial" charset="0"/>
              </a:rPr>
              <a:t>víctimas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pueden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usarlo</a:t>
            </a:r>
            <a:endParaRPr lang="en-US" sz="2000" dirty="0" smtClean="0">
              <a:cs typeface="Arial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endParaRPr lang="en-US" sz="2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2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endParaRPr lang="en-US" sz="36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32806"/>
              </p:ext>
            </p:extLst>
          </p:nvPr>
        </p:nvGraphicFramePr>
        <p:xfrm>
          <a:off x="536575" y="274638"/>
          <a:ext cx="8321676" cy="688300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04643"/>
                <a:gridCol w="2704643"/>
                <a:gridCol w="2912390"/>
              </a:tblGrid>
              <a:tr h="486438">
                <a:tc gridSpan="3">
                  <a:txBody>
                    <a:bodyPr/>
                    <a:lstStyle/>
                    <a:p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Funciones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los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interesados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en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apoyo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del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Protocolo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Facultativo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86438">
                <a:tc>
                  <a:txBody>
                    <a:bodyPr/>
                    <a:lstStyle/>
                    <a:p>
                      <a:r>
                        <a:rPr lang="en-GB" sz="1600" b="1" dirty="0" err="1" smtClean="0">
                          <a:latin typeface="Arial" pitchFamily="34" charset="0"/>
                          <a:cs typeface="Arial" pitchFamily="34" charset="0"/>
                        </a:rPr>
                        <a:t>Estados</a:t>
                      </a:r>
                      <a:endParaRPr lang="en-GB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b="1" dirty="0" err="1" smtClean="0">
                          <a:latin typeface="Arial" pitchFamily="34" charset="0"/>
                          <a:cs typeface="Arial" pitchFamily="34" charset="0"/>
                        </a:rPr>
                        <a:t>Sociedad</a:t>
                      </a:r>
                      <a:r>
                        <a:rPr lang="en-GB" sz="1600" b="1" dirty="0" smtClean="0">
                          <a:latin typeface="Arial" pitchFamily="34" charset="0"/>
                          <a:cs typeface="Arial" pitchFamily="34" charset="0"/>
                        </a:rPr>
                        <a:t> civil</a:t>
                      </a:r>
                      <a:endParaRPr lang="en-GB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b="1" dirty="0" err="1" smtClean="0">
                          <a:latin typeface="Arial" pitchFamily="34" charset="0"/>
                          <a:cs typeface="Arial" pitchFamily="34" charset="0"/>
                        </a:rPr>
                        <a:t>Equipos</a:t>
                      </a:r>
                      <a:r>
                        <a:rPr lang="en-GB" sz="1600" b="1" dirty="0" smtClean="0">
                          <a:latin typeface="Arial" pitchFamily="34" charset="0"/>
                          <a:cs typeface="Arial" pitchFamily="34" charset="0"/>
                        </a:rPr>
                        <a:t> de las </a:t>
                      </a:r>
                      <a:r>
                        <a:rPr lang="en-GB" sz="1600" b="1" dirty="0" err="1" smtClean="0">
                          <a:latin typeface="Arial" pitchFamily="34" charset="0"/>
                          <a:cs typeface="Arial" pitchFamily="34" charset="0"/>
                        </a:rPr>
                        <a:t>Naciones</a:t>
                      </a:r>
                      <a:r>
                        <a:rPr lang="en-GB" sz="16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="1" dirty="0" err="1" smtClean="0">
                          <a:latin typeface="Arial" pitchFamily="34" charset="0"/>
                          <a:cs typeface="Arial" pitchFamily="34" charset="0"/>
                        </a:rPr>
                        <a:t>Unidas</a:t>
                      </a:r>
                      <a:r>
                        <a:rPr lang="en-GB" sz="16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="1" baseline="0" dirty="0" err="1" smtClean="0">
                          <a:latin typeface="Arial" pitchFamily="34" charset="0"/>
                          <a:cs typeface="Arial" pitchFamily="34" charset="0"/>
                        </a:rPr>
                        <a:t>en</a:t>
                      </a:r>
                      <a:r>
                        <a:rPr lang="en-GB" sz="16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="1" baseline="0" dirty="0" err="1" smtClean="0">
                          <a:latin typeface="Arial" pitchFamily="34" charset="0"/>
                          <a:cs typeface="Arial" pitchFamily="34" charset="0"/>
                        </a:rPr>
                        <a:t>los</a:t>
                      </a:r>
                      <a:r>
                        <a:rPr lang="en-GB" sz="16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="1" baseline="0" dirty="0" err="1" smtClean="0">
                          <a:latin typeface="Arial" pitchFamily="34" charset="0"/>
                          <a:cs typeface="Arial" pitchFamily="34" charset="0"/>
                        </a:rPr>
                        <a:t>países</a:t>
                      </a:r>
                      <a:endParaRPr lang="en-GB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486438"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Ratificar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el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Protocolo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Facultativo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Promover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la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ratificación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Promover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la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ratificación</a:t>
                      </a:r>
                      <a:endParaRPr lang="en-GB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818729"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Fortalecer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la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aplicación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Asistir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a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los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autores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con las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denuncias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Compilar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y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difundir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la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jurisprudencia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914398"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Fortalecer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los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remedios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internos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Preparar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comunicaciones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en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nombre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de las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víctimas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Sensibilizar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y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capacitar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a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los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interesados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, tales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como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los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jueces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y las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organizaciones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de la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sociedad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civil</a:t>
                      </a:r>
                    </a:p>
                    <a:p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640078"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Suministrar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la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información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oportuna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al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Comité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Proporcionar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información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fiable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para las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investigaciones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Proporcionar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información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fiable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para las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investigaciones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640078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Dar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seguimiento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a las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recomendaciones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Vigilar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el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cumplimiento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Ayudar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en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el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seguimiento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640078"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Difundir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las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opiniones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del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Comité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Arial" pitchFamily="34" charset="0"/>
                          <a:cs typeface="Arial" pitchFamily="34" charset="0"/>
                        </a:rPr>
                        <a:t>Difundir las opiniones del Comité</a:t>
                      </a:r>
                    </a:p>
                    <a:p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s-ES" sz="1600" dirty="0" smtClean="0">
                          <a:latin typeface="Arial" pitchFamily="34" charset="0"/>
                          <a:cs typeface="Arial" pitchFamily="34" charset="0"/>
                        </a:rPr>
                        <a:t>Difundir las opiniones del Comité</a:t>
                      </a:r>
                    </a:p>
                    <a:p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486438"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Informar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sobre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el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seguimiento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Informar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sobre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el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seguimiento</a:t>
                      </a:r>
                      <a:endParaRPr lang="en-GB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Informar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sobre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el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seguimiento</a:t>
                      </a:r>
                      <a:endParaRPr lang="en-GB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47663" y="365125"/>
            <a:ext cx="8569325" cy="114300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latin typeface="Arial" charset="0"/>
                <a:ea typeface="ＭＳ Ｐゴシック" pitchFamily="34" charset="-128"/>
                <a:cs typeface="Arial" charset="0"/>
              </a:rPr>
              <a:t>Fuentes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558800" y="1292225"/>
            <a:ext cx="7477125" cy="3659188"/>
          </a:xfrm>
        </p:spPr>
        <p:txBody>
          <a:bodyPr/>
          <a:lstStyle/>
          <a:p>
            <a:pPr eaLnBrk="1" hangingPunct="1"/>
            <a:r>
              <a:rPr lang="es-ES" sz="1800" dirty="0">
                <a:latin typeface="Arial" charset="0"/>
                <a:ea typeface="ＭＳ Ｐゴシック" pitchFamily="34" charset="-128"/>
                <a:cs typeface="Arial" charset="0"/>
              </a:rPr>
              <a:t>Convención sobre los derechos de las personas con discapacidad</a:t>
            </a:r>
          </a:p>
          <a:p>
            <a:pPr eaLnBrk="1" hangingPunct="1"/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Reglamento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del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Comité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(CRPD/C/4/2)</a:t>
            </a:r>
          </a:p>
          <a:p>
            <a:pPr eaLnBrk="1" hangingPunct="1"/>
            <a:r>
              <a:rPr lang="es-ES" sz="1800" dirty="0">
                <a:latin typeface="Arial" charset="0"/>
                <a:ea typeface="ＭＳ Ｐゴシック" pitchFamily="34" charset="-128"/>
                <a:cs typeface="Arial" charset="0"/>
              </a:rPr>
              <a:t>Hoja informativa sobre el procedimiento para presentar comunicaciones al Comité sobre los Derechos de las </a:t>
            </a:r>
            <a:r>
              <a:rPr lang="es-ES" sz="1800" dirty="0" smtClean="0">
                <a:latin typeface="Arial" charset="0"/>
                <a:ea typeface="ＭＳ Ｐゴシック" pitchFamily="34" charset="-128"/>
                <a:cs typeface="Arial" charset="0"/>
              </a:rPr>
              <a:t>Personas con Discapacidad de conformidad con el Protocolo Facultativo de la </a:t>
            </a:r>
            <a:r>
              <a:rPr lang="es-ES" sz="1800" dirty="0">
                <a:latin typeface="Arial" charset="0"/>
                <a:ea typeface="ＭＳ Ｐゴシック" pitchFamily="34" charset="-128"/>
                <a:cs typeface="Arial" charset="0"/>
              </a:rPr>
              <a:t>Convención (CRPD/C/5/2/Rev.1) </a:t>
            </a:r>
          </a:p>
          <a:p>
            <a:pPr eaLnBrk="1" hangingPunct="1"/>
            <a:r>
              <a:rPr lang="es-ES" sz="1800" dirty="0">
                <a:latin typeface="Arial" charset="0"/>
                <a:ea typeface="ＭＳ Ｐゴシック" pitchFamily="34" charset="-128"/>
                <a:cs typeface="Arial" charset="0"/>
              </a:rPr>
              <a:t>Directrices revisadas para la presentación de comunicaciones al Comité sobre los Derechos de las. Personas con Discapacidad de conformidad con el Protocolo Facultativo de la Convención </a:t>
            </a:r>
            <a:r>
              <a:rPr lang="en-GB" sz="1800" dirty="0" smtClean="0">
                <a:latin typeface="Arial" charset="0"/>
                <a:ea typeface="ＭＳ Ｐゴシック" pitchFamily="34" charset="-128"/>
                <a:cs typeface="Arial" charset="0"/>
              </a:rPr>
              <a:t>(CRPD/C/5/3/Rev.1) </a:t>
            </a:r>
          </a:p>
          <a:p>
            <a:pPr eaLnBrk="1" hangingPunct="1"/>
            <a:r>
              <a:rPr lang="en-GB" sz="1800" dirty="0" smtClean="0">
                <a:latin typeface="Arial" charset="0"/>
                <a:ea typeface="ＭＳ Ｐゴシック" pitchFamily="34" charset="-128"/>
                <a:cs typeface="Arial" charset="0"/>
                <a:hlinkClick r:id="rId3"/>
              </a:rPr>
              <a:t>www.ohchr.org/EN/HRBodies/CRPD/Pages/CRPDIndex.aspx</a:t>
            </a:r>
            <a:r>
              <a:rPr lang="en-GB" sz="1800" dirty="0" smtClean="0">
                <a:latin typeface="Arial" charset="0"/>
                <a:ea typeface="ＭＳ Ｐゴシック" pitchFamily="34" charset="-128"/>
                <a:cs typeface="Arial" charset="0"/>
              </a:rPr>
              <a:t> (</a:t>
            </a:r>
            <a:r>
              <a:rPr lang="en-GB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consultado</a:t>
            </a:r>
            <a:r>
              <a:rPr lang="en-GB" sz="1800" dirty="0" smtClean="0">
                <a:latin typeface="Arial" charset="0"/>
                <a:ea typeface="ＭＳ Ｐゴシック" pitchFamily="34" charset="-128"/>
                <a:cs typeface="Arial" charset="0"/>
              </a:rPr>
              <a:t> el 10 de </a:t>
            </a:r>
            <a:r>
              <a:rPr lang="en-GB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agosto</a:t>
            </a:r>
            <a:r>
              <a:rPr lang="en-GB" sz="1800" dirty="0" smtClean="0">
                <a:latin typeface="Arial" charset="0"/>
                <a:ea typeface="ＭＳ Ｐゴシック" pitchFamily="34" charset="-128"/>
                <a:cs typeface="Arial" charset="0"/>
              </a:rPr>
              <a:t> de 2012)</a:t>
            </a:r>
          </a:p>
          <a:p>
            <a:pPr eaLnBrk="1" hangingPunct="1"/>
            <a:r>
              <a:rPr lang="es-ES" sz="1800" dirty="0" smtClean="0">
                <a:latin typeface="Arial" charset="0"/>
                <a:ea typeface="ＭＳ Ｐゴシック" pitchFamily="34" charset="-128"/>
                <a:cs typeface="Arial" charset="0"/>
              </a:rPr>
              <a:t>Elementos </a:t>
            </a:r>
            <a:r>
              <a:rPr lang="es-ES" sz="1800" dirty="0">
                <a:latin typeface="Arial" charset="0"/>
                <a:ea typeface="ＭＳ Ｐゴシック" pitchFamily="34" charset="-128"/>
                <a:cs typeface="Arial" charset="0"/>
              </a:rPr>
              <a:t>para un protocolo facultativo del Pacto Internacional de Derechos Económicos, Sociales y Culturales (E/CN.4/2006/WG.23/2) 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endParaRPr lang="en-GB" sz="1800" dirty="0" smtClean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eaLnBrk="1" hangingPunct="1"/>
            <a:endParaRPr lang="en-GB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US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88981" y="995399"/>
            <a:ext cx="3276600" cy="486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 err="1" smtClean="0">
                <a:cs typeface="Arial" charset="0"/>
              </a:rPr>
              <a:t>Comprender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los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rasgos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principales</a:t>
            </a:r>
            <a:r>
              <a:rPr lang="en-US" sz="2000" dirty="0" smtClean="0">
                <a:cs typeface="Arial" charset="0"/>
              </a:rPr>
              <a:t> de las </a:t>
            </a:r>
            <a:r>
              <a:rPr lang="en-US" sz="2000" dirty="0" err="1" smtClean="0">
                <a:cs typeface="Arial" charset="0"/>
              </a:rPr>
              <a:t>comunicaciones</a:t>
            </a:r>
            <a:r>
              <a:rPr lang="en-US" sz="2000" dirty="0" smtClean="0">
                <a:cs typeface="Arial" charset="0"/>
              </a:rPr>
              <a:t> y </a:t>
            </a:r>
            <a:r>
              <a:rPr lang="en-US" sz="2000" dirty="0" err="1" smtClean="0">
                <a:cs typeface="Arial" charset="0"/>
              </a:rPr>
              <a:t>los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procedimientos</a:t>
            </a:r>
            <a:r>
              <a:rPr lang="en-US" sz="2000" dirty="0" smtClean="0">
                <a:cs typeface="Arial" charset="0"/>
              </a:rPr>
              <a:t> de </a:t>
            </a:r>
            <a:r>
              <a:rPr lang="en-US" sz="2000" dirty="0" err="1" smtClean="0">
                <a:cs typeface="Arial" charset="0"/>
              </a:rPr>
              <a:t>investigación</a:t>
            </a:r>
            <a:r>
              <a:rPr lang="en-US" sz="2000" dirty="0" smtClean="0">
                <a:cs typeface="Arial" charset="0"/>
              </a:rPr>
              <a:t> del </a:t>
            </a:r>
            <a:r>
              <a:rPr lang="en-US" sz="2000" dirty="0" err="1" smtClean="0">
                <a:cs typeface="Arial" charset="0"/>
              </a:rPr>
              <a:t>Protocolo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Facultativo</a:t>
            </a:r>
            <a:endParaRPr lang="en-US" sz="2000" dirty="0" smtClean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GB" sz="2000" dirty="0" err="1" smtClean="0"/>
              <a:t>Definir</a:t>
            </a:r>
            <a:r>
              <a:rPr lang="en-GB" sz="2000" dirty="0" smtClean="0"/>
              <a:t> las </a:t>
            </a:r>
            <a:r>
              <a:rPr lang="en-GB" sz="2000" dirty="0" err="1" smtClean="0"/>
              <a:t>principales</a:t>
            </a:r>
            <a:r>
              <a:rPr lang="en-GB" sz="2000" dirty="0" smtClean="0"/>
              <a:t> </a:t>
            </a:r>
            <a:r>
              <a:rPr lang="en-GB" sz="2000" dirty="0" err="1" smtClean="0"/>
              <a:t>funciones</a:t>
            </a:r>
            <a:r>
              <a:rPr lang="en-GB" sz="2000" dirty="0" smtClean="0"/>
              <a:t> de </a:t>
            </a:r>
            <a:r>
              <a:rPr lang="en-GB" sz="2000" dirty="0" err="1" smtClean="0"/>
              <a:t>los</a:t>
            </a:r>
            <a:r>
              <a:rPr lang="en-GB" sz="2000" dirty="0" smtClean="0"/>
              <a:t> </a:t>
            </a:r>
            <a:r>
              <a:rPr lang="en-GB" sz="2000" dirty="0" err="1" smtClean="0"/>
              <a:t>Estados</a:t>
            </a:r>
            <a:r>
              <a:rPr lang="en-GB" sz="2000" dirty="0" smtClean="0"/>
              <a:t>, las OPD y </a:t>
            </a:r>
            <a:r>
              <a:rPr lang="en-GB" sz="2000" dirty="0" err="1" smtClean="0"/>
              <a:t>los</a:t>
            </a:r>
            <a:r>
              <a:rPr lang="en-GB" sz="2000" dirty="0" smtClean="0"/>
              <a:t> </a:t>
            </a:r>
            <a:r>
              <a:rPr lang="en-GB" sz="2000" dirty="0" err="1" smtClean="0"/>
              <a:t>equipos</a:t>
            </a:r>
            <a:r>
              <a:rPr lang="en-GB" sz="2000" dirty="0" smtClean="0"/>
              <a:t> de </a:t>
            </a:r>
            <a:r>
              <a:rPr lang="en-GB" sz="2000" dirty="0" err="1" smtClean="0"/>
              <a:t>países</a:t>
            </a:r>
            <a:r>
              <a:rPr lang="en-GB" sz="2000" dirty="0" smtClean="0"/>
              <a:t> de las </a:t>
            </a:r>
            <a:r>
              <a:rPr lang="en-GB" sz="2000" dirty="0" err="1" smtClean="0"/>
              <a:t>Naciones</a:t>
            </a:r>
            <a:r>
              <a:rPr lang="en-GB" sz="2000" dirty="0" smtClean="0"/>
              <a:t> </a:t>
            </a:r>
            <a:r>
              <a:rPr lang="en-GB" sz="2000" dirty="0" err="1" smtClean="0"/>
              <a:t>Unidas</a:t>
            </a:r>
            <a:r>
              <a:rPr lang="en-GB" sz="2000" dirty="0" smtClean="0"/>
              <a:t> </a:t>
            </a:r>
            <a:r>
              <a:rPr lang="en-GB" sz="2000" dirty="0" err="1" smtClean="0"/>
              <a:t>en</a:t>
            </a:r>
            <a:r>
              <a:rPr lang="en-GB" sz="2000" dirty="0" smtClean="0"/>
              <a:t> la </a:t>
            </a:r>
            <a:r>
              <a:rPr lang="en-GB" sz="2000" dirty="0" err="1" smtClean="0"/>
              <a:t>promoción</a:t>
            </a:r>
            <a:r>
              <a:rPr lang="en-GB" sz="2000" dirty="0" smtClean="0"/>
              <a:t> de </a:t>
            </a:r>
            <a:r>
              <a:rPr lang="en-GB" sz="2000" dirty="0" err="1" smtClean="0"/>
              <a:t>su</a:t>
            </a:r>
            <a:r>
              <a:rPr lang="en-GB" sz="2000" dirty="0" smtClean="0"/>
              <a:t> </a:t>
            </a:r>
            <a:r>
              <a:rPr lang="en-GB" sz="2000" dirty="0" err="1" smtClean="0"/>
              <a:t>ratificación</a:t>
            </a:r>
            <a:r>
              <a:rPr lang="en-GB" sz="2000" dirty="0" smtClean="0"/>
              <a:t> y el </a:t>
            </a:r>
            <a:r>
              <a:rPr lang="en-GB" sz="2000" dirty="0" err="1" smtClean="0"/>
              <a:t>seguimiento</a:t>
            </a:r>
            <a:r>
              <a:rPr lang="en-GB" sz="2000" dirty="0" smtClean="0"/>
              <a:t> </a:t>
            </a:r>
            <a:r>
              <a:rPr lang="en-GB" sz="2000" dirty="0" err="1" smtClean="0"/>
              <a:t>apropiado</a:t>
            </a:r>
            <a:endParaRPr lang="en-GB" sz="2000" dirty="0"/>
          </a:p>
          <a:p>
            <a:pPr marL="0" indent="0" eaLnBrk="1" hangingPunct="1">
              <a:spcBef>
                <a:spcPct val="20000"/>
              </a:spcBef>
              <a:buClr>
                <a:schemeClr val="tx2"/>
              </a:buClr>
            </a:pPr>
            <a:r>
              <a:rPr lang="en-GB" sz="2200" dirty="0" smtClean="0"/>
              <a:t> </a:t>
            </a:r>
            <a:endParaRPr lang="en-US" sz="2200" dirty="0">
              <a:cs typeface="Arial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541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smtClean="0">
                <a:cs typeface="Arial" charset="0"/>
              </a:rPr>
              <a:t>¿</a:t>
            </a:r>
            <a:r>
              <a:rPr lang="en-US" dirty="0" err="1" smtClean="0">
                <a:cs typeface="Arial" charset="0"/>
              </a:rPr>
              <a:t>En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qué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consiste</a:t>
            </a:r>
            <a:r>
              <a:rPr lang="en-US" dirty="0" smtClean="0">
                <a:cs typeface="Arial" charset="0"/>
              </a:rPr>
              <a:t> el </a:t>
            </a:r>
            <a:r>
              <a:rPr lang="en-US" dirty="0" err="1" smtClean="0">
                <a:cs typeface="Arial" charset="0"/>
              </a:rPr>
              <a:t>procedimiento</a:t>
            </a:r>
            <a:r>
              <a:rPr lang="en-US" dirty="0" smtClean="0">
                <a:cs typeface="Arial" charset="0"/>
              </a:rPr>
              <a:t> de </a:t>
            </a:r>
            <a:r>
              <a:rPr lang="en-US" dirty="0" err="1" smtClean="0">
                <a:cs typeface="Arial" charset="0"/>
              </a:rPr>
              <a:t>comunicaciones</a:t>
            </a:r>
            <a:r>
              <a:rPr lang="en-US" dirty="0" smtClean="0">
                <a:cs typeface="Arial" charset="0"/>
              </a:rPr>
              <a:t>?</a:t>
            </a:r>
            <a:endParaRPr lang="en-US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smtClean="0">
                <a:cs typeface="Arial" charset="0"/>
              </a:rPr>
              <a:t>El </a:t>
            </a:r>
            <a:r>
              <a:rPr lang="en-US" dirty="0" err="1" smtClean="0">
                <a:cs typeface="Arial" charset="0"/>
              </a:rPr>
              <a:t>proceso</a:t>
            </a:r>
            <a:r>
              <a:rPr lang="en-US" dirty="0" smtClean="0">
                <a:cs typeface="Arial" charset="0"/>
              </a:rPr>
              <a:t> de </a:t>
            </a:r>
            <a:r>
              <a:rPr lang="en-US" dirty="0" err="1" smtClean="0">
                <a:cs typeface="Arial" charset="0"/>
              </a:rPr>
              <a:t>presentar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una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comunicación</a:t>
            </a:r>
            <a:r>
              <a:rPr lang="en-US" dirty="0" smtClean="0">
                <a:cs typeface="Arial" charset="0"/>
              </a:rPr>
              <a:t> hasta que se </a:t>
            </a:r>
            <a:r>
              <a:rPr lang="en-US" dirty="0" err="1" smtClean="0">
                <a:cs typeface="Arial" charset="0"/>
              </a:rPr>
              <a:t>resuelve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sobre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ella</a:t>
            </a:r>
            <a:endParaRPr lang="en-US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err="1" smtClean="0">
                <a:cs typeface="Arial" charset="0"/>
              </a:rPr>
              <a:t>Criterios</a:t>
            </a:r>
            <a:r>
              <a:rPr lang="en-US" dirty="0" smtClean="0">
                <a:cs typeface="Arial" charset="0"/>
              </a:rPr>
              <a:t> de </a:t>
            </a:r>
            <a:r>
              <a:rPr lang="en-US" dirty="0" err="1" smtClean="0">
                <a:cs typeface="Arial" charset="0"/>
              </a:rPr>
              <a:t>admisibilidad</a:t>
            </a:r>
            <a:endParaRPr lang="en-US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err="1" smtClean="0">
                <a:cs typeface="Arial" charset="0"/>
              </a:rPr>
              <a:t>Lista</a:t>
            </a:r>
            <a:r>
              <a:rPr lang="en-US" dirty="0" smtClean="0">
                <a:cs typeface="Arial" charset="0"/>
              </a:rPr>
              <a:t> de </a:t>
            </a:r>
            <a:r>
              <a:rPr lang="en-US" dirty="0" err="1" smtClean="0">
                <a:cs typeface="Arial" charset="0"/>
              </a:rPr>
              <a:t>comprobación</a:t>
            </a:r>
            <a:r>
              <a:rPr lang="en-US" dirty="0" smtClean="0">
                <a:cs typeface="Arial" charset="0"/>
              </a:rPr>
              <a:t> para </a:t>
            </a:r>
            <a:r>
              <a:rPr lang="en-US" dirty="0" err="1" smtClean="0">
                <a:cs typeface="Arial" charset="0"/>
              </a:rPr>
              <a:t>presentar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una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comunicación</a:t>
            </a:r>
            <a:endParaRPr lang="en-US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err="1" smtClean="0">
                <a:cs typeface="Arial" charset="0"/>
              </a:rPr>
              <a:t>Medidas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provisionales</a:t>
            </a:r>
            <a:endParaRPr lang="en-US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err="1" smtClean="0">
                <a:cs typeface="Arial" charset="0"/>
              </a:rPr>
              <a:t>Opiniones</a:t>
            </a:r>
            <a:r>
              <a:rPr lang="en-US" dirty="0" smtClean="0">
                <a:cs typeface="Arial" charset="0"/>
              </a:rPr>
              <a:t> y </a:t>
            </a:r>
            <a:r>
              <a:rPr lang="en-US" dirty="0" err="1" smtClean="0">
                <a:cs typeface="Arial" charset="0"/>
              </a:rPr>
              <a:t>seguimiento</a:t>
            </a:r>
            <a:endParaRPr lang="en-US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smtClean="0">
                <a:cs typeface="Arial" charset="0"/>
              </a:rPr>
              <a:t>¿</a:t>
            </a:r>
            <a:r>
              <a:rPr lang="en-US" dirty="0" err="1" smtClean="0">
                <a:cs typeface="Arial" charset="0"/>
              </a:rPr>
              <a:t>Qué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es</a:t>
            </a:r>
            <a:r>
              <a:rPr lang="en-US" dirty="0" smtClean="0">
                <a:cs typeface="Arial" charset="0"/>
              </a:rPr>
              <a:t> el </a:t>
            </a:r>
            <a:r>
              <a:rPr lang="en-US" dirty="0" err="1" smtClean="0">
                <a:cs typeface="Arial" charset="0"/>
              </a:rPr>
              <a:t>procedimiento</a:t>
            </a:r>
            <a:r>
              <a:rPr lang="en-US" dirty="0" smtClean="0">
                <a:cs typeface="Arial" charset="0"/>
              </a:rPr>
              <a:t> de </a:t>
            </a:r>
            <a:r>
              <a:rPr lang="en-US" dirty="0" err="1" smtClean="0">
                <a:cs typeface="Arial" charset="0"/>
              </a:rPr>
              <a:t>investigación</a:t>
            </a:r>
            <a:r>
              <a:rPr lang="en-US" dirty="0" smtClean="0">
                <a:cs typeface="Arial" charset="0"/>
              </a:rPr>
              <a:t>?</a:t>
            </a:r>
            <a:endParaRPr lang="en-US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err="1" smtClean="0">
                <a:cs typeface="Arial" charset="0"/>
              </a:rPr>
              <a:t>Ventajas</a:t>
            </a:r>
            <a:r>
              <a:rPr lang="en-US" dirty="0" smtClean="0">
                <a:cs typeface="Arial" charset="0"/>
              </a:rPr>
              <a:t> del </a:t>
            </a:r>
            <a:r>
              <a:rPr lang="en-US" dirty="0" err="1" smtClean="0">
                <a:cs typeface="Arial" charset="0"/>
              </a:rPr>
              <a:t>Protocolo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Facultativo</a:t>
            </a:r>
            <a:endParaRPr lang="en-US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err="1" smtClean="0">
                <a:cs typeface="Arial" charset="0"/>
              </a:rPr>
              <a:t>Funciones</a:t>
            </a:r>
            <a:r>
              <a:rPr lang="en-US" dirty="0" smtClean="0">
                <a:cs typeface="Arial" charset="0"/>
              </a:rPr>
              <a:t> de </a:t>
            </a:r>
            <a:r>
              <a:rPr lang="en-US" dirty="0" err="1" smtClean="0">
                <a:cs typeface="Arial" charset="0"/>
              </a:rPr>
              <a:t>los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Estados</a:t>
            </a:r>
            <a:r>
              <a:rPr lang="en-US" dirty="0" smtClean="0">
                <a:cs typeface="Arial" charset="0"/>
              </a:rPr>
              <a:t>, las </a:t>
            </a:r>
            <a:r>
              <a:rPr lang="en-US" dirty="0" err="1" smtClean="0">
                <a:cs typeface="Arial" charset="0"/>
              </a:rPr>
              <a:t>organizaciones</a:t>
            </a:r>
            <a:r>
              <a:rPr lang="en-US" dirty="0" smtClean="0">
                <a:cs typeface="Arial" charset="0"/>
              </a:rPr>
              <a:t> de la </a:t>
            </a:r>
            <a:r>
              <a:rPr lang="en-US" dirty="0" err="1" smtClean="0">
                <a:cs typeface="Arial" charset="0"/>
              </a:rPr>
              <a:t>sociedad</a:t>
            </a:r>
            <a:r>
              <a:rPr lang="en-US" dirty="0" smtClean="0">
                <a:cs typeface="Arial" charset="0"/>
              </a:rPr>
              <a:t> civil y las </a:t>
            </a:r>
            <a:r>
              <a:rPr lang="en-US" dirty="0" err="1" smtClean="0">
                <a:cs typeface="Arial" charset="0"/>
              </a:rPr>
              <a:t>Naciones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Unidas</a:t>
            </a:r>
            <a:endParaRPr lang="en-US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24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70591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Objetivos</a:t>
            </a:r>
            <a:endParaRPr lang="en-US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370967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Secuencia</a:t>
            </a:r>
            <a:r>
              <a:rPr lang="en-US" sz="2600" b="1" dirty="0" smtClean="0">
                <a:solidFill>
                  <a:schemeClr val="tx2"/>
                </a:solidFill>
                <a:cs typeface="Arial" charset="0"/>
              </a:rPr>
              <a:t> del </a:t>
            </a:r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módulo</a:t>
            </a:r>
            <a:endParaRPr lang="en-US" sz="2600" b="1" dirty="0">
              <a:solidFill>
                <a:schemeClr val="tx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El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procedimiento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de las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comunicaciones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1557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35770167"/>
              </p:ext>
            </p:extLst>
          </p:nvPr>
        </p:nvGraphicFramePr>
        <p:xfrm>
          <a:off x="856343" y="1396999"/>
          <a:ext cx="7532914" cy="4524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265113" y="346075"/>
            <a:ext cx="86788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3600" b="1" dirty="0" smtClean="0">
                <a:solidFill>
                  <a:schemeClr val="tx2"/>
                </a:solidFill>
                <a:cs typeface="Arial" charset="0"/>
              </a:rPr>
              <a:t>De la </a:t>
            </a:r>
            <a:r>
              <a:rPr lang="fr-FR" sz="3600" b="1" dirty="0" err="1" smtClean="0">
                <a:solidFill>
                  <a:schemeClr val="tx2"/>
                </a:solidFill>
                <a:cs typeface="Arial" charset="0"/>
              </a:rPr>
              <a:t>denuncia</a:t>
            </a:r>
            <a:r>
              <a:rPr lang="fr-FR" sz="3600" b="1" dirty="0" smtClean="0">
                <a:solidFill>
                  <a:schemeClr val="tx2"/>
                </a:solidFill>
                <a:cs typeface="Arial" charset="0"/>
              </a:rPr>
              <a:t> a la </a:t>
            </a:r>
            <a:r>
              <a:rPr lang="fr-FR" sz="3600" b="1" dirty="0" err="1" smtClean="0">
                <a:solidFill>
                  <a:schemeClr val="tx2"/>
                </a:solidFill>
                <a:cs typeface="Arial" charset="0"/>
              </a:rPr>
              <a:t>resolución</a:t>
            </a:r>
            <a:endParaRPr lang="en-GB" sz="3600" b="1" dirty="0">
              <a:solidFill>
                <a:schemeClr val="tx2"/>
              </a:solidFill>
            </a:endParaRPr>
          </a:p>
        </p:txBody>
      </p:sp>
      <p:pic>
        <p:nvPicPr>
          <p:cNvPr id="3" name="Imagen 2" descr="en blanco-4.ps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9" y="0"/>
            <a:ext cx="9127342" cy="6858000"/>
          </a:xfrm>
          <a:prstGeom prst="rect">
            <a:avLst/>
          </a:prstGeom>
        </p:spPr>
      </p:pic>
      <p:graphicFrame>
        <p:nvGraphicFramePr>
          <p:cNvPr id="4" name="Content Placeholder 4"/>
          <p:cNvGraphicFramePr>
            <a:graphicFrameLocks noGrp="1"/>
          </p:cNvGraphicFramePr>
          <p:nvPr/>
        </p:nvGraphicFramePr>
        <p:xfrm>
          <a:off x="777874" y="747428"/>
          <a:ext cx="7053263" cy="53485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25438" y="274638"/>
            <a:ext cx="8439150" cy="1090612"/>
          </a:xfrm>
        </p:spPr>
        <p:txBody>
          <a:bodyPr/>
          <a:lstStyle/>
          <a:p>
            <a:pPr algn="ctr" eaLnBrk="1" hangingPunct="1"/>
            <a:endParaRPr lang="en-US" sz="36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073150"/>
            <a:ext cx="7056438" cy="498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653808"/>
              </p:ext>
            </p:extLst>
          </p:nvPr>
        </p:nvGraphicFramePr>
        <p:xfrm>
          <a:off x="325438" y="234950"/>
          <a:ext cx="8586787" cy="657178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586787"/>
              </a:tblGrid>
              <a:tr h="606003"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Arial" pitchFamily="34" charset="0"/>
                          <a:cs typeface="Arial" pitchFamily="34" charset="0"/>
                        </a:rPr>
                        <a:t>LISTA DE COMPROBACIÓN</a:t>
                      </a:r>
                      <a:r>
                        <a:rPr lang="en-GB" sz="2800" baseline="0" dirty="0" smtClean="0">
                          <a:latin typeface="Arial" pitchFamily="34" charset="0"/>
                          <a:cs typeface="Arial" pitchFamily="34" charset="0"/>
                        </a:rPr>
                        <a:t> PARA LA PRESENTACIÓN</a:t>
                      </a:r>
                      <a:endParaRPr lang="en-GB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427767">
                <a:tc>
                  <a:txBody>
                    <a:bodyPr/>
                    <a:lstStyle/>
                    <a:p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Presentación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por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escrito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(o 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en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un 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formato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alternativo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legible)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427767">
                <a:tc>
                  <a:txBody>
                    <a:bodyPr/>
                    <a:lstStyle/>
                    <a:p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Identificación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del 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autor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y la 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víctima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nombre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detalles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contacto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, etc.)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Identificación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del Estado Parte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interesado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Aclaración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del 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asunto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de la 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comunicación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Aclaración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de la 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índole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de la 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presunta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violación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55836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Definición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de las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medidas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adoptadas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para 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agotar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los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recursos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de la 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jurisdicción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interna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4824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Aclaración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sobre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otros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procedimientos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internacionales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que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estén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examinando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la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denuncia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45085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Identificación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de la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petición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o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los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remedios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específicos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que se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solicitan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45085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Fecha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lugar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y firma 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74859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Lista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documentos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adjuntos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decisiones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previas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resúmenes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documentos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tales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como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las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leyes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nacionales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pertinentes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en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una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de las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lenguas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trabajo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del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Comité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endParaRPr lang="en-US" sz="36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073150"/>
            <a:ext cx="7056438" cy="498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91439"/>
              </p:ext>
            </p:extLst>
          </p:nvPr>
        </p:nvGraphicFramePr>
        <p:xfrm>
          <a:off x="317500" y="209550"/>
          <a:ext cx="8588375" cy="772786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660092"/>
                <a:gridCol w="1013839"/>
                <a:gridCol w="914444"/>
              </a:tblGrid>
              <a:tr h="580408"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Arial" pitchFamily="34" charset="0"/>
                          <a:cs typeface="Arial" pitchFamily="34" charset="0"/>
                        </a:rPr>
                        <a:t>CRITERIOS DE ADMISIBILIDAD</a:t>
                      </a:r>
                      <a:endParaRPr lang="en-GB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L="91444" marR="91444" marT="45724" marB="45724"/>
                </a:tc>
              </a:tr>
              <a:tr h="64013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¿La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comunicación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procede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directamente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de las personas o </a:t>
                      </a:r>
                      <a:r>
                        <a:rPr lang="en-US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grupos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de personas </a:t>
                      </a:r>
                      <a:r>
                        <a:rPr lang="en-US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interesadas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o se </a:t>
                      </a:r>
                      <a:r>
                        <a:rPr lang="en-US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presenta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en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su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nombre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?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Sí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64013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¿</a:t>
                      </a:r>
                      <a:r>
                        <a:rPr lang="en-US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Sostiene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la persona o el </a:t>
                      </a:r>
                      <a:r>
                        <a:rPr lang="en-US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grupo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que ha </a:t>
                      </a:r>
                      <a:r>
                        <a:rPr lang="en-US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sido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víctima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lang="en-US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una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violación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de la </a:t>
                      </a:r>
                      <a:r>
                        <a:rPr lang="en-US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Convención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?</a:t>
                      </a:r>
                      <a:endParaRPr lang="en-US" sz="18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Sí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70394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¿Se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halla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el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denunciante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bajo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la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jurisdicción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del Estado Parte?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Sí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50840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¿Ha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ratificado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el Estado el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Protocolo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Facultativo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?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Sí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50840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¿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Es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anónima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la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presunta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víctima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?</a:t>
                      </a:r>
                      <a:endParaRPr lang="en-GB" sz="18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50840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¿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Constituye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la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comunicación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un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abuso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del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Protocolo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Facultativo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?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64013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¿Se ha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presentado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la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comunicación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ante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otro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procedimiento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internacional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investigación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o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arbitraje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?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48183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¿Se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han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agotado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los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recursos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de la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jurisdicción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interna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?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Sí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48884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¿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Es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evidente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que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la 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denuncia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carece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de base o 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fundamento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?</a:t>
                      </a:r>
                      <a:r>
                        <a:rPr lang="en-GB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91447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¿La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presunta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violación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ocurrió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después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de que el </a:t>
                      </a:r>
                      <a:r>
                        <a:rPr lang="en-US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Protocolo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Facultativo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entrara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en</a:t>
                      </a:r>
                      <a:r>
                        <a:rPr lang="en-US" sz="1800" baseline="0" dirty="0" smtClean="0">
                          <a:latin typeface="Arial" pitchFamily="34" charset="0"/>
                          <a:cs typeface="Arial" pitchFamily="34" charset="0"/>
                        </a:rPr>
                        <a:t> vigor para ese Estado?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Sí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Medidas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provisionales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6000" y="1481138"/>
            <a:ext cx="7056438" cy="426720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ES" sz="2400" i="1" dirty="0" smtClean="0">
                <a:latin typeface="Arial" pitchFamily="34" charset="0"/>
                <a:cs typeface="Arial" pitchFamily="34" charset="0"/>
              </a:rPr>
              <a:t>Tras </a:t>
            </a:r>
            <a:r>
              <a:rPr lang="es-ES" sz="2400" i="1" dirty="0">
                <a:latin typeface="Arial" pitchFamily="34" charset="0"/>
                <a:cs typeface="Arial" pitchFamily="34" charset="0"/>
              </a:rPr>
              <a:t>haber recibido una comunicación y antes de llegar a una conclusión sobre el fondo de ésta, el Comité podrá remitir en cualquier momento al Estado Parte interesado, a los fines de su examen urgente, una solicitud para que adopte las medidas provisionales necesarias a fin de evitar posibles daños irreparables a la víctima o las víctimas de la supuesta violación</a:t>
            </a:r>
            <a:r>
              <a:rPr lang="es-ES" sz="2400" i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 </a:t>
            </a:r>
            <a:endParaRPr lang="en-GB" sz="2400" i="1" dirty="0"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Protocolo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Facultativo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, art. 4 (</a:t>
            </a:r>
            <a:r>
              <a:rPr lang="en-GB" sz="2400" dirty="0">
                <a:latin typeface="Arial" pitchFamily="34" charset="0"/>
                <a:cs typeface="Arial" pitchFamily="34" charset="0"/>
              </a:rPr>
              <a:t>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Opiniones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y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seguimiento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42500547"/>
              </p:ext>
            </p:extLst>
          </p:nvPr>
        </p:nvGraphicFramePr>
        <p:xfrm>
          <a:off x="495300" y="1733550"/>
          <a:ext cx="8420100" cy="453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495300" y="1390650"/>
            <a:ext cx="8420100" cy="1003300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b="1" dirty="0" err="1" smtClean="0">
                <a:latin typeface="Arial" pitchFamily="34" charset="0"/>
                <a:cs typeface="Arial" pitchFamily="34" charset="0"/>
              </a:rPr>
              <a:t>Grupo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GB" b="1" dirty="0" err="1" smtClean="0">
                <a:latin typeface="Arial" pitchFamily="34" charset="0"/>
                <a:cs typeface="Arial" pitchFamily="34" charset="0"/>
              </a:rPr>
              <a:t>trabajo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del </a:t>
            </a:r>
            <a:r>
              <a:rPr lang="en-GB" b="1" dirty="0" err="1" smtClean="0">
                <a:latin typeface="Arial" pitchFamily="34" charset="0"/>
                <a:cs typeface="Arial" pitchFamily="34" charset="0"/>
              </a:rPr>
              <a:t>Comité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o relator especial </a:t>
            </a:r>
            <a:r>
              <a:rPr lang="en-GB" b="1" dirty="0" err="1" smtClean="0">
                <a:latin typeface="Arial" pitchFamily="34" charset="0"/>
                <a:cs typeface="Arial" pitchFamily="34" charset="0"/>
              </a:rPr>
              <a:t>encargado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del </a:t>
            </a:r>
            <a:r>
              <a:rPr lang="en-GB" b="1" dirty="0" err="1" smtClean="0">
                <a:latin typeface="Arial" pitchFamily="34" charset="0"/>
                <a:cs typeface="Arial" pitchFamily="34" charset="0"/>
              </a:rPr>
              <a:t>seguimiento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Up-Down Arrow 6"/>
          <p:cNvSpPr/>
          <p:nvPr/>
        </p:nvSpPr>
        <p:spPr>
          <a:xfrm>
            <a:off x="3486150" y="2638425"/>
            <a:ext cx="314325" cy="514350"/>
          </a:xfrm>
          <a:prstGeom prst="up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Up-Down Arrow 11"/>
          <p:cNvSpPr/>
          <p:nvPr/>
        </p:nvSpPr>
        <p:spPr>
          <a:xfrm>
            <a:off x="5629275" y="2638425"/>
            <a:ext cx="314325" cy="514350"/>
          </a:xfrm>
          <a:prstGeom prst="up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Up-Down Arrow 12"/>
          <p:cNvSpPr/>
          <p:nvPr/>
        </p:nvSpPr>
        <p:spPr>
          <a:xfrm>
            <a:off x="7972425" y="2638425"/>
            <a:ext cx="314325" cy="514350"/>
          </a:xfrm>
          <a:prstGeom prst="up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El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procedimiento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investigación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417513" y="1365250"/>
            <a:ext cx="8339137" cy="477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endParaRPr lang="en-US" sz="2700" dirty="0" smtClean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37022172"/>
              </p:ext>
            </p:extLst>
          </p:nvPr>
        </p:nvGraphicFramePr>
        <p:xfrm>
          <a:off x="522514" y="1397000"/>
          <a:ext cx="8128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RUTitle xmlns="b4e33e86-409b-44c1-8485-331954efb210" xsi:nil="true"/>
    <ARTitle xmlns="b4e33e86-409b-44c1-8485-331954efb210" xsi:nil="true"/>
    <FRTitle xmlns="b4e33e86-409b-44c1-8485-331954efb210" xsi:nil="true"/>
    <SPTitle xmlns="b4e33e86-409b-44c1-8485-331954efb210" xsi:nil="true"/>
    <Order1 xmlns="b4e33e86-409b-44c1-8485-331954efb210" xsi:nil="true"/>
    <CHTitle xmlns="b4e33e86-409b-44c1-8485-331954efb21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3A45F6AB2A940B420808D23E0E2E1" ma:contentTypeVersion="5" ma:contentTypeDescription="Create a new document." ma:contentTypeScope="" ma:versionID="5a7f69b97e597fe9441f8c904db091e1">
  <xsd:schema xmlns:xsd="http://www.w3.org/2001/XMLSchema" xmlns:p="http://schemas.microsoft.com/office/2006/metadata/properties" xmlns:ns1="http://schemas.microsoft.com/sharepoint/v3" xmlns:ns2="b4e33e86-409b-44c1-8485-331954efb210" targetNamespace="http://schemas.microsoft.com/office/2006/metadata/properties" ma:root="true" ma:fieldsID="cf551296ee1a8887e5c78874e2fd4914" ns1:_="" ns2:_="">
    <xsd:import namespace="http://schemas.microsoft.com/sharepoint/v3"/>
    <xsd:import namespace="b4e33e86-409b-44c1-8485-331954efb210"/>
    <xsd:element name="properties">
      <xsd:complexType>
        <xsd:sequence>
          <xsd:element name="documentManagement">
            <xsd:complexType>
              <xsd:all>
                <xsd:element ref="ns2:FRTitle" minOccurs="0"/>
                <xsd:element ref="ns2:SPTitle" minOccurs="0"/>
                <xsd:element ref="ns2:ARTitle" minOccurs="0"/>
                <xsd:element ref="ns2:RUTitle" minOccurs="0"/>
                <xsd:element ref="ns2:CHTitle" minOccurs="0"/>
                <xsd:element ref="ns2:Order1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b4e33e86-409b-44c1-8485-331954efb210" elementFormDefault="qualified">
    <xsd:import namespace="http://schemas.microsoft.com/office/2006/documentManagement/types"/>
    <xsd:element name="FRTitle" ma:index="2" nillable="true" ma:displayName="FRTitle" ma:internalName="FRTitle">
      <xsd:simpleType>
        <xsd:restriction base="dms:Text">
          <xsd:maxLength value="255"/>
        </xsd:restriction>
      </xsd:simpleType>
    </xsd:element>
    <xsd:element name="SPTitle" ma:index="3" nillable="true" ma:displayName="SPTitle" ma:internalName="SPTitle">
      <xsd:simpleType>
        <xsd:restriction base="dms:Text">
          <xsd:maxLength value="255"/>
        </xsd:restriction>
      </xsd:simpleType>
    </xsd:element>
    <xsd:element name="ARTitle" ma:index="4" nillable="true" ma:displayName="ARTitle" ma:internalName="ARTitle">
      <xsd:simpleType>
        <xsd:restriction base="dms:Text">
          <xsd:maxLength value="255"/>
        </xsd:restriction>
      </xsd:simpleType>
    </xsd:element>
    <xsd:element name="RUTitle" ma:index="5" nillable="true" ma:displayName="RUTitle" ma:internalName="RUTitle">
      <xsd:simpleType>
        <xsd:restriction base="dms:Text">
          <xsd:maxLength value="255"/>
        </xsd:restriction>
      </xsd:simpleType>
    </xsd:element>
    <xsd:element name="CHTitle" ma:index="6" nillable="true" ma:displayName="CHTitle" ma:internalName="CHTitle">
      <xsd:simpleType>
        <xsd:restriction base="dms:Text">
          <xsd:maxLength value="255"/>
        </xsd:restriction>
      </xsd:simpleType>
    </xsd:element>
    <xsd:element name="Order1" ma:index="7" nillable="true" ma:displayName="OrderNbr" ma:decimals="0" ma:internalName="Order1" ma:percentage="FALS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52441FF7-CDF6-4400-8EC7-47BDA68EA894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terms/"/>
    <ds:schemaRef ds:uri="http://purl.org/dc/elements/1.1/"/>
    <ds:schemaRef ds:uri="http://schemas.microsoft.com/sharepoint/v3"/>
    <ds:schemaRef ds:uri="http://www.w3.org/XML/1998/namespace"/>
    <ds:schemaRef ds:uri="http://schemas.openxmlformats.org/package/2006/metadata/core-properties"/>
    <ds:schemaRef ds:uri="b4e33e86-409b-44c1-8485-331954efb210"/>
  </ds:schemaRefs>
</ds:datastoreItem>
</file>

<file path=customXml/itemProps2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BB62FCA-B213-4A18-BE3D-966ED88F73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4e33e86-409b-44c1-8485-331954efb21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3660</TotalTime>
  <Words>1169</Words>
  <Application>Microsoft Office PowerPoint</Application>
  <PresentationFormat>On-screen Show (4:3)</PresentationFormat>
  <Paragraphs>157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Thème Office</vt:lpstr>
      <vt:lpstr>El Protocolo Facultativo  </vt:lpstr>
      <vt:lpstr>PowerPoint Presentation</vt:lpstr>
      <vt:lpstr>El procedimiento de las comunicaciones</vt:lpstr>
      <vt:lpstr>PowerPoint Presentation</vt:lpstr>
      <vt:lpstr>PowerPoint Presentation</vt:lpstr>
      <vt:lpstr>PowerPoint Presentation</vt:lpstr>
      <vt:lpstr>Medidas provisionales</vt:lpstr>
      <vt:lpstr>Opiniones y seguimiento</vt:lpstr>
      <vt:lpstr>El procedimiento de investigación</vt:lpstr>
      <vt:lpstr>Ventajas del Protocolo Facultativo </vt:lpstr>
      <vt:lpstr>PowerPoint Presentation</vt:lpstr>
      <vt:lpstr>Fuentes</vt:lpstr>
    </vt:vector>
  </TitlesOfParts>
  <Company>Eddy Hill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Disability Portfolio OHCHR</cp:lastModifiedBy>
  <cp:revision>319</cp:revision>
  <cp:lastPrinted>2011-08-24T07:57:36Z</cp:lastPrinted>
  <dcterms:created xsi:type="dcterms:W3CDTF">2015-07-28T15:50:53Z</dcterms:created>
  <dcterms:modified xsi:type="dcterms:W3CDTF">2015-07-29T07:46:05Z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ntentTypeId">
    <vt:lpwstr>0x0101000653A45F6AB2A940B420808D23E0E2E1</vt:lpwstr>
  </property>
</Properties>
</file>